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1.png"/><Relationship Id="rId6" Type="http://schemas.openxmlformats.org/officeDocument/2006/relationships/hyperlink" Target="https://thevisualnonglossary.com/admn/cd_interface/docs_generate/download_reading.php?file=Reading%20Passage_mutaci%C3%B3n_SBe165.docx" TargetMode="External"/><Relationship Id="rId7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3" Type="http://schemas.openxmlformats.org/officeDocument/2006/relationships/image" Target="../media/image59.png"/><Relationship Id="rId1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9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60.png"/><Relationship Id="rId22" Type="http://schemas.openxmlformats.org/officeDocument/2006/relationships/image" Target="../media/image61.png"/><Relationship Id="rId23" Type="http://schemas.openxmlformats.org/officeDocument/2006/relationships/image" Target="../media/image62.png"/><Relationship Id="rId24" Type="http://schemas.openxmlformats.org/officeDocument/2006/relationships/image" Target="../media/image63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4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4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5.png"/><Relationship Id="rId7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7.xml"/><Relationship Id="rId8" Type="http://schemas.openxmlformats.org/officeDocument/2006/relationships/image" Target="../media/image67.png"/><Relationship Id="rId9" Type="http://schemas.openxmlformats.org/officeDocument/2006/relationships/image" Target="../media/image47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9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30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22.png"/><Relationship Id="rId9" Type="http://schemas.openxmlformats.org/officeDocument/2006/relationships/image" Target="../media/image36.png"/><Relationship Id="rId10" Type="http://schemas.openxmlformats.org/officeDocument/2006/relationships/image" Target="../media/image10.png"/><Relationship Id="rId11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16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10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gen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gen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10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16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gen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está relacionada con un </a:t>
            </a:r>
            <a:r>
              <a:rPr b="1">
                <a:solidFill>
                  <a:srgbClr val="7030A0"/>
                </a:solidFill>
              </a:rPr>
              <a:t>gen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Mientras leemos, exploraremos cómo ocurren las mutaciones y qué efectos pueden tener.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i="0"/>
              <a:t>• </a:t>
            </a:r>
            <a:r>
              <a:rPr sz="1800" i="0"/>
              <a:t>qué es una </a:t>
            </a:r>
            <a:r>
              <a:rPr sz="1800" b="1" i="0">
                <a:solidFill>
                  <a:srgbClr val="7030A0"/>
                </a:solidFill>
              </a:rPr>
              <a:t>mutación</a:t>
            </a:r>
          </a:p>
          <a:p>
            <a:r>
              <a:rPr i="0"/>
              <a:t>• </a:t>
            </a:r>
            <a:r>
              <a:rPr sz="1800" i="0"/>
              <a:t>dónde ocurren las </a:t>
            </a:r>
            <a:r>
              <a:rPr sz="1800" b="1" i="0">
                <a:solidFill>
                  <a:srgbClr val="7030A0"/>
                </a:solidFill>
              </a:rPr>
              <a:t>mutaciones</a:t>
            </a:r>
          </a:p>
          <a:p>
            <a:r>
              <a:rPr i="0"/>
              <a:t>• </a:t>
            </a:r>
            <a:r>
              <a:rPr sz="1800" i="0"/>
              <a:t>qué puede causar una </a:t>
            </a:r>
            <a:r>
              <a:rPr sz="1800" b="1" i="0">
                <a:solidFill>
                  <a:srgbClr val="7030A0"/>
                </a:solidFill>
              </a:rPr>
              <a:t>mutación</a:t>
            </a:r>
          </a:p>
          <a:p>
            <a:r>
              <a:rPr i="0"/>
              <a:t>• </a:t>
            </a:r>
            <a:r>
              <a:rPr sz="1800" i="0"/>
              <a:t>cómo afectan las </a:t>
            </a:r>
            <a:r>
              <a:rPr sz="1800" b="1" i="0">
                <a:solidFill>
                  <a:srgbClr val="7030A0"/>
                </a:solidFill>
              </a:rPr>
              <a:t>mutaciones</a:t>
            </a:r>
            <a:r>
              <a:rPr sz="1800" i="0"/>
              <a:t> a los organismos</a:t>
            </a:r>
          </a:p>
          <a:p>
            <a:r>
              <a:rPr i="0"/>
              <a:t>• </a:t>
            </a:r>
            <a:r>
              <a:rPr sz="1800" i="0"/>
              <a:t>cómo se pueden transmitir las </a:t>
            </a:r>
            <a:r>
              <a:rPr sz="1800" b="1" i="0">
                <a:solidFill>
                  <a:srgbClr val="7030A0"/>
                </a:solidFill>
              </a:rPr>
              <a:t>mutaciones</a:t>
            </a:r>
            <a:r>
              <a:rPr sz="1800" i="0"/>
              <a:t>
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¿Cómo puede un pequeño cambio en el </a:t>
            </a:r>
            <a:r>
              <a:rPr sz="1800" b="1" i="0">
                <a:solidFill>
                  <a:srgbClr val="7030A0"/>
                </a:solidFill>
              </a:rPr>
              <a:t>ADN</a:t>
            </a:r>
            <a:r>
              <a:rPr sz="1800" i="0"/>
              <a:t> causar una gran diferencia en un organismo?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Frase inicial:</a:t>
            </a:r>
            <a:r>
              <a:rPr sz="1800" i="1"/>
              <a:t> </a:t>
            </a:r>
            <a:r>
              <a:rPr sz="1800" i="1"/>
              <a:t>Un pequeño cambio en el </a:t>
            </a:r>
            <a:r>
              <a:rPr sz="1800" b="1" i="1">
                <a:solidFill>
                  <a:srgbClr val="7030A0"/>
                </a:solidFill>
              </a:rPr>
              <a:t>ADN</a:t>
            </a:r>
            <a:r>
              <a:rPr sz="1800" i="1"/>
              <a:t> puede causar una gran diferencia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SBe16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4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15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, 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predices que sucederá cuando una </a:t>
            </a:r>
            <a:r>
              <a:rPr b="1" sz="2000">
                <a:solidFill>
                  <a:srgbClr val="7030A0"/>
                </a:solidFill>
              </a:rPr>
              <a:t>célula</a:t>
            </a:r>
            <a:r>
              <a:rPr b="1" sz="2000"/>
              <a:t> </a:t>
            </a:r>
            <a:r>
              <a:rPr b="1" sz="2000">
                <a:solidFill>
                  <a:srgbClr val="7030A0"/>
                </a:solidFill>
              </a:rPr>
              <a:t>mutada</a:t>
            </a:r>
            <a:r>
              <a:rPr b="1" sz="2000"/>
              <a:t> se someta a la </a:t>
            </a:r>
            <a:r>
              <a:rPr b="1" sz="2000">
                <a:solidFill>
                  <a:srgbClr val="7030A0"/>
                </a:solidFill>
              </a:rPr>
              <a:t>mitosis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Cuando una </a:t>
            </a:r>
            <a:r>
              <a:rPr b="1" sz="2000" i="1">
                <a:solidFill>
                  <a:srgbClr val="7030A0"/>
                </a:solidFill>
              </a:rPr>
              <a:t>célula</a:t>
            </a:r>
            <a:r>
              <a:rPr i="1"/>
              <a:t> </a:t>
            </a:r>
            <a:r>
              <a:rPr b="1" sz="2000" i="1">
                <a:solidFill>
                  <a:srgbClr val="7030A0"/>
                </a:solidFill>
              </a:rPr>
              <a:t>mutada</a:t>
            </a:r>
            <a:r>
              <a:rPr i="1"/>
              <a:t> sufre </a:t>
            </a:r>
            <a:r>
              <a:rPr b="1" sz="2000" i="1">
                <a:solidFill>
                  <a:srgbClr val="7030A0"/>
                </a:solidFill>
              </a:rPr>
              <a:t>mitosis</a:t>
            </a:r>
            <a:r>
              <a:rPr i="1"/>
              <a:t>, predigo…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Be16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1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Be157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no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almost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completely_read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face_sa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neutra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happ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16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predices que sucederá cuando 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mutada</a:t>
            </a:r>
            <a:r>
              <a:t> se someta a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Cuando 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mutada</a:t>
            </a:r>
            <a:r>
              <a:t> sufre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, predigo…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mutación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mutación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mutación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mutación.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6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16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16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6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Be10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Be040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SBe157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mutación...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mutación</a:t>
            </a:r>
            <a:r>
              <a:rPr i="1"/>
              <a:t> es…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mutación</a:t>
            </a:r>
            <a:r>
              <a:rPr i="1"/>
              <a:t> está relacionada con un </a:t>
            </a:r>
            <a:r>
              <a:rPr i="1" b="1">
                <a:solidFill>
                  <a:srgbClr val="7030A0"/>
                </a:solidFill>
              </a:rPr>
              <a:t>gen</a:t>
            </a:r>
            <a:r>
              <a:rPr i="1"/>
              <a:t> porque…
</a:t>
            </a:r>
            <a:r>
              <a:rPr i="1"/>
              <a:t>•   Cuando una </a:t>
            </a:r>
            <a:r>
              <a:rPr i="1" b="1">
                <a:solidFill>
                  <a:srgbClr val="7030A0"/>
                </a:solidFill>
              </a:rPr>
              <a:t>célula</a:t>
            </a:r>
            <a:r>
              <a:rPr i="1"/>
              <a:t> </a:t>
            </a:r>
            <a:r>
              <a:rPr i="1" b="1">
                <a:solidFill>
                  <a:srgbClr val="7030A0"/>
                </a:solidFill>
              </a:rPr>
              <a:t>mutada</a:t>
            </a:r>
            <a:r>
              <a:rPr i="1"/>
              <a:t> sufre </a:t>
            </a:r>
            <a:r>
              <a:rPr i="1" b="1">
                <a:solidFill>
                  <a:srgbClr val="7030A0"/>
                </a:solidFill>
              </a:rPr>
              <a:t>mitosis</a:t>
            </a:r>
            <a:r>
              <a:rPr i="1"/>
              <a:t>, predigo…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Be16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mutación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¿Qué predices que sucederá cuando una </a:t>
            </a:r>
            <a:r>
              <a:rPr b="1" sz="1800">
                <a:solidFill>
                  <a:srgbClr val="7030A0"/>
                </a:solidFill>
              </a:rPr>
              <a:t>célula</a:t>
            </a:r>
            <a:r>
              <a:t> </a:t>
            </a:r>
            <a:r>
              <a:rPr b="1" sz="1800">
                <a:solidFill>
                  <a:srgbClr val="7030A0"/>
                </a:solidFill>
              </a:rPr>
              <a:t>mutada</a:t>
            </a:r>
            <a:r>
              <a:t> se someta a la </a:t>
            </a:r>
            <a:r>
              <a:rPr b="1" sz="1800">
                <a:solidFill>
                  <a:srgbClr val="7030A0"/>
                </a:solidFill>
              </a:rPr>
              <a:t>mitosis</a:t>
            </a:r>
            <a: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Cuando una </a:t>
            </a:r>
            <a:r>
              <a:rPr b="1" sz="1800" i="1">
                <a:solidFill>
                  <a:srgbClr val="7030A0"/>
                </a:solidFill>
              </a:rPr>
              <a:t>célula</a:t>
            </a:r>
            <a:r>
              <a:rPr i="1"/>
              <a:t> </a:t>
            </a:r>
            <a:r>
              <a:rPr b="1" sz="1800" i="1">
                <a:solidFill>
                  <a:srgbClr val="7030A0"/>
                </a:solidFill>
              </a:rPr>
              <a:t>mutada</a:t>
            </a:r>
            <a:r>
              <a:rPr i="1"/>
              <a:t> sufre </a:t>
            </a:r>
            <a:r>
              <a:rPr b="1" sz="1800" i="1">
                <a:solidFill>
                  <a:srgbClr val="7030A0"/>
                </a:solidFill>
              </a:rPr>
              <a:t>mitosis</a:t>
            </a:r>
            <a:r>
              <a:rPr i="1"/>
              <a:t>, predigo…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486400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identificar cómo los cambios en el </a:t>
            </a:r>
            <a:r>
              <a:rPr sz="2400" b="1" i="0">
                <a:solidFill>
                  <a:srgbClr val="7030A0"/>
                </a:solidFill>
              </a:rPr>
              <a:t>ADN</a:t>
            </a:r>
            <a:r>
              <a:rPr sz="2400" i="0"/>
              <a:t>, como las </a:t>
            </a:r>
            <a:r>
              <a:rPr sz="2400" b="1" i="0">
                <a:solidFill>
                  <a:srgbClr val="7030A0"/>
                </a:solidFill>
              </a:rPr>
              <a:t>mutaciones</a:t>
            </a:r>
            <a:r>
              <a:rPr sz="2400" i="0"/>
              <a:t>, afectan a los organismos y evaluar la importancia de esos cambios.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SBe16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12" name="Picture 11" descr="SBe1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3" name="Picture 12" descr="SB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4" name="Picture 13" descr="SBe157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5" name="Picture 14" descr="pacma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6" name="Picture 15" descr="bracke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7" name="Picture 16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predices que sucederá cuando una </a:t>
            </a:r>
            <a:r>
              <a:rPr b="1" sz="2800">
                <a:solidFill>
                  <a:srgbClr val="7030A0"/>
                </a:solidFill>
              </a:rPr>
              <a:t>célula</a:t>
            </a:r>
            <a:r>
              <a:rPr b="1" sz="2800"/>
              <a:t> </a:t>
            </a:r>
            <a:r>
              <a:rPr b="1" sz="2800">
                <a:solidFill>
                  <a:srgbClr val="7030A0"/>
                </a:solidFill>
              </a:rPr>
              <a:t>mutada</a:t>
            </a:r>
            <a:r>
              <a:rPr b="1" sz="2800"/>
              <a:t> se someta a la </a:t>
            </a:r>
            <a:r>
              <a:rPr b="1" sz="2800">
                <a:solidFill>
                  <a:srgbClr val="7030A0"/>
                </a:solidFill>
              </a:rPr>
              <a:t>mitosis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Be16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1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Be157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6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0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