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5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afectada la </a:t>
            </a:r>
            <a:r>
              <a:rPr b="1" sz="2000">
                <a:solidFill>
                  <a:srgbClr val="7030A0"/>
                </a:solidFill>
              </a:rPr>
              <a:t>célula hija</a:t>
            </a:r>
            <a:r>
              <a:rPr b="1" sz="2000"/>
              <a:t> si no ocurriera la </a:t>
            </a:r>
            <a:r>
              <a:rPr b="1" sz="2000">
                <a:solidFill>
                  <a:srgbClr val="7030A0"/>
                </a:solidFill>
              </a:rPr>
              <a:t>interfase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ocurriera la </a:t>
            </a:r>
            <a:r>
              <a:rPr b="1" sz="2000" i="1">
                <a:solidFill>
                  <a:srgbClr val="7030A0"/>
                </a:solidFill>
              </a:rPr>
              <a:t>interfase</a:t>
            </a:r>
            <a:r>
              <a:rPr i="1"/>
              <a:t>, la </a:t>
            </a:r>
            <a:r>
              <a:rPr b="1" sz="2000" i="1">
                <a:solidFill>
                  <a:srgbClr val="7030A0"/>
                </a:solidFill>
              </a:rPr>
              <a:t>célula hija</a:t>
            </a:r>
            <a:r>
              <a:rPr i="1"/>
              <a:t>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la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 si no ocurriera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ocurriera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la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interfase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interfase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interfase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interfase.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6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interfase...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porque...
</a:t>
            </a:r>
            <a:r>
              <a:rPr i="1"/>
              <a:t>•   Si no ocurriera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, la </a:t>
            </a:r>
            <a:r>
              <a:rPr i="1" b="1">
                <a:solidFill>
                  <a:srgbClr val="7030A0"/>
                </a:solidFill>
              </a:rPr>
              <a:t>célula hija</a:t>
            </a:r>
            <a:r>
              <a:rPr i="1"/>
              <a:t>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interfase.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la célula hija si no ocurriera la interfase?</a:t>
            </a:r>
            <a:r>
              <a:t>
</a:t>
            </a:r>
            <a:r>
              <a:rPr i="1"/>
              <a:t>Si no ocurriera la interfase, la célula hija...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afectada la </a:t>
            </a:r>
            <a:r>
              <a:rPr b="1" sz="2800">
                <a:solidFill>
                  <a:srgbClr val="7030A0"/>
                </a:solidFill>
              </a:rPr>
              <a:t>célula hija</a:t>
            </a:r>
            <a:r>
              <a:rPr b="1" sz="2800"/>
              <a:t> si no ocurriera la </a:t>
            </a:r>
            <a:r>
              <a:rPr b="1" sz="2800">
                <a:solidFill>
                  <a:srgbClr val="7030A0"/>
                </a:solidFill>
              </a:rPr>
              <a:t>interfase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