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8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18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10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vivo?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vivo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puedes usar la profundidad de un </a:t>
            </a:r>
            <a:r>
              <a:rPr b="1" sz="2000">
                <a:solidFill>
                  <a:srgbClr val="7030A0"/>
                </a:solidFill>
              </a:rPr>
              <a:t>fósil</a:t>
            </a:r>
            <a:r>
              <a:rPr b="1" sz="2000"/>
              <a:t> para determinar su edad?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Podría usar la profundidad de un </a:t>
            </a:r>
            <a:r>
              <a:rPr b="1" sz="2000" i="1">
                <a:solidFill>
                  <a:srgbClr val="7030A0"/>
                </a:solidFill>
              </a:rPr>
              <a:t>fósil</a:t>
            </a:r>
            <a:r>
              <a:rPr i="1"/>
              <a:t> por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Be1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Be18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0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puedes usar la profundidad de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para determinar su edad?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Podría usar la profundidad de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por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fósil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fósil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fósil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fósil.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10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10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18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fósil...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 es 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organismo</a:t>
            </a:r>
            <a:r>
              <a:rPr i="1"/>
              <a:t> vivo porque…
</a:t>
            </a:r>
            <a:r>
              <a:rPr i="1"/>
              <a:t>•   Podría usar la profundidad de un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 por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Be10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fósil.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puedes usar la profundidad de un fósil para determinar su edad?</a:t>
            </a:r>
            <a:r>
              <a:t>
</a:t>
            </a:r>
            <a:r>
              <a:rPr i="1"/>
              <a:t>Podría usar la profundidad de un fósil por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1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Be18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puedes usar la profundidad de un </a:t>
            </a:r>
            <a:r>
              <a:rPr b="1" sz="2800">
                <a:solidFill>
                  <a:srgbClr val="7030A0"/>
                </a:solidFill>
              </a:rPr>
              <a:t>fósil</a:t>
            </a:r>
            <a:r>
              <a:rPr b="1" sz="2800"/>
              <a:t> para determinar su edad?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Be1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Be18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8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10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