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07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23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23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07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con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descendiente</a:t>
            </a:r>
            <a:r>
              <a:t> está relacionado con 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1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contribuye el proceso de </a:t>
            </a:r>
            <a:r>
              <a:rPr b="1" sz="2000">
                <a:solidFill>
                  <a:srgbClr val="7030A0"/>
                </a:solidFill>
              </a:rPr>
              <a:t>descenso</a:t>
            </a:r>
            <a:r>
              <a:rPr b="1" sz="2000"/>
              <a:t> a la diversidad de </a:t>
            </a:r>
            <a:r>
              <a:rPr b="1" sz="2000">
                <a:solidFill>
                  <a:srgbClr val="7030A0"/>
                </a:solidFill>
              </a:rPr>
              <a:t>especies</a:t>
            </a:r>
            <a:r>
              <a:rPr b="1" sz="2000"/>
              <a:t> con el tiempo?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El proceso de </a:t>
            </a:r>
            <a:r>
              <a:rPr b="1" sz="2000" i="1">
                <a:solidFill>
                  <a:srgbClr val="7030A0"/>
                </a:solidFill>
              </a:rPr>
              <a:t>descenso</a:t>
            </a:r>
            <a:r>
              <a:rPr i="1"/>
              <a:t> contribuye a la diversidad de </a:t>
            </a:r>
            <a:r>
              <a:rPr b="1" sz="2000" i="1">
                <a:solidFill>
                  <a:srgbClr val="7030A0"/>
                </a:solidFill>
              </a:rPr>
              <a:t>especies</a:t>
            </a:r>
            <a:r>
              <a:rPr i="1"/>
              <a:t> a lo largo del tiempo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07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23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7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contribuye el proceso de </a:t>
            </a:r>
            <a:r>
              <a:rPr b="1">
                <a:solidFill>
                  <a:srgbClr val="7030A0"/>
                </a:solidFill>
              </a:rPr>
              <a:t>descenso</a:t>
            </a:r>
            <a:r>
              <a:t> a la diversidad de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con el tiempo?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proceso de </a:t>
            </a:r>
            <a:r>
              <a:rPr b="1">
                <a:solidFill>
                  <a:srgbClr val="7030A0"/>
                </a:solidFill>
              </a:rPr>
              <a:t>descenso</a:t>
            </a:r>
            <a:r>
              <a:t> contribuye a la diversidad de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a lo largo del tiempo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7700">
                <a:solidFill>
                  <a:srgbClr val="7030A0"/>
                </a:solidFill>
              </a:defRPr>
            </a:pPr>
            <a:r>
              <a:t>descender/descendiente/descenso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descender/descendiente/descenso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7700">
                <a:solidFill>
                  <a:srgbClr val="7030A0"/>
                </a:solidFill>
              </a:defRPr>
            </a:pPr>
            <a:r>
              <a:t>descender/descendiente/descenso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descender/descendiente/descenso.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7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7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23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01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descender/descendiente/descenso...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descender/descendiente/descenso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descendiente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descendiente</a:t>
            </a:r>
            <a:r>
              <a:rPr i="1"/>
              <a:t> está relacionado con las </a:t>
            </a:r>
            <a:r>
              <a:rPr i="1" b="1">
                <a:solidFill>
                  <a:srgbClr val="7030A0"/>
                </a:solidFill>
              </a:rPr>
              <a:t>especies</a:t>
            </a:r>
            <a:r>
              <a:rPr i="1"/>
              <a:t> porque...
</a:t>
            </a:r>
            <a:r>
              <a:rPr i="1"/>
              <a:t>•   El proceso de </a:t>
            </a:r>
            <a:r>
              <a:rPr i="1" b="1">
                <a:solidFill>
                  <a:srgbClr val="7030A0"/>
                </a:solidFill>
              </a:rPr>
              <a:t>descenso</a:t>
            </a:r>
            <a:r>
              <a:rPr i="1"/>
              <a:t> contribuye a la diversidad de </a:t>
            </a:r>
            <a:r>
              <a:rPr i="1" b="1">
                <a:solidFill>
                  <a:srgbClr val="7030A0"/>
                </a:solidFill>
              </a:rPr>
              <a:t>especies</a:t>
            </a:r>
            <a:r>
              <a:rPr i="1"/>
              <a:t> a lo largo del tiempo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07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descender/descendiente/descenso.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contribuye el proceso de descenso a la diversidad de especies con el tiempo?</a:t>
            </a:r>
            <a:r>
              <a:t>
</a:t>
            </a:r>
            <a:r>
              <a:rPr i="1"/>
              <a:t>El proceso de descenso contribuye a la diversidad de especies a lo largo del tiempo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07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23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0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contribuye el proceso de </a:t>
            </a:r>
            <a:r>
              <a:rPr b="1" sz="2800">
                <a:solidFill>
                  <a:srgbClr val="7030A0"/>
                </a:solidFill>
              </a:rPr>
              <a:t>descenso</a:t>
            </a:r>
            <a:r>
              <a:rPr b="1" sz="2800"/>
              <a:t> a la diversidad de </a:t>
            </a:r>
            <a:r>
              <a:rPr b="1" sz="2800">
                <a:solidFill>
                  <a:srgbClr val="7030A0"/>
                </a:solidFill>
              </a:rPr>
              <a:t>especies</a:t>
            </a:r>
            <a:r>
              <a:rPr b="1" sz="2800"/>
              <a:t> con el tiempo?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07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23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7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23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