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19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durante la </a:t>
            </a:r>
            <a:r>
              <a:rPr b="1">
                <a:solidFill>
                  <a:srgbClr val="7030A0"/>
                </a:solidFill>
              </a:rPr>
              <a:t>fotosíntesis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la </a:t>
            </a:r>
            <a:r>
              <a:rPr b="1">
                <a:solidFill>
                  <a:srgbClr val="7030A0"/>
                </a:solidFill>
              </a:rPr>
              <a:t>fotosíntesis</a:t>
            </a:r>
            <a:r>
              <a:t>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Be19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Be037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la </a:t>
            </a:r>
            <a:r>
              <a:rPr b="1">
                <a:solidFill>
                  <a:srgbClr val="7030A0"/>
                </a:solidFill>
              </a:rPr>
              <a:t>fijación del carbon</a:t>
            </a:r>
            <a:r>
              <a:t>o con la </a:t>
            </a:r>
            <a:r>
              <a:rPr b="1">
                <a:solidFill>
                  <a:srgbClr val="7030A0"/>
                </a:solidFill>
              </a:rPr>
              <a:t>fotosíntesis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fijación del carbon</a:t>
            </a:r>
            <a:r>
              <a:t>o está relacionada con la </a:t>
            </a:r>
            <a:r>
              <a:rPr b="1">
                <a:solidFill>
                  <a:srgbClr val="7030A0"/>
                </a:solidFill>
              </a:rPr>
              <a:t>fotosíntesis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las plantas necesitan hacer </a:t>
            </a:r>
            <a:r>
              <a:rPr b="1" sz="2000">
                <a:solidFill>
                  <a:srgbClr val="7030A0"/>
                </a:solidFill>
              </a:rPr>
              <a:t>fijación del carbono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 creo que las plantas necesitan realizar la </a:t>
            </a:r>
            <a:r>
              <a:rPr b="1" sz="2000" i="1">
                <a:solidFill>
                  <a:srgbClr val="7030A0"/>
                </a:solidFill>
              </a:rPr>
              <a:t>fijación del carbono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Be03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Be19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03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las plantas necesitan hacer </a:t>
            </a:r>
            <a:r>
              <a:rPr b="1">
                <a:solidFill>
                  <a:srgbClr val="7030A0"/>
                </a:solidFill>
              </a:rPr>
              <a:t>fijación del carbono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 creo que las plantas necesitan realizar la </a:t>
            </a:r>
            <a:r>
              <a:rPr b="1">
                <a:solidFill>
                  <a:srgbClr val="7030A0"/>
                </a:solidFill>
              </a:rPr>
              <a:t>fijación del carbono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3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fijacion del carbon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fijacion del carbon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3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fijacion del carbon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fijacion del carbon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fijacion del carbon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3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fijacion del carbon.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37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03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03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3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fijacion del carbon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Be19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3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fijacion del carbon...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fijacion del carbon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3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3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fijacion del carbon</a:t>
            </a:r>
            <a:r>
              <a:t>.
Incluye otras 3-5 palabras de vocabulario en tu párrafo. Puedes incluir los siguientes inicios de oración:​
​</a:t>
            </a:r>
            <a:r>
              <a:rPr i="1"/>
              <a:t>•   Durante la fijación del </a:t>
            </a:r>
            <a:r>
              <a:rPr i="1" b="1">
                <a:solidFill>
                  <a:srgbClr val="7030A0"/>
                </a:solidFill>
              </a:rPr>
              <a:t>carbono</a:t>
            </a:r>
            <a:r>
              <a:rPr i="1"/>
              <a:t>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fijación del carbon</a:t>
            </a:r>
            <a:r>
              <a:rPr i="1"/>
              <a:t>o está relacionada con la </a:t>
            </a:r>
            <a:r>
              <a:rPr i="1" b="1">
                <a:solidFill>
                  <a:srgbClr val="7030A0"/>
                </a:solidFill>
              </a:rPr>
              <a:t>fotosíntesis</a:t>
            </a:r>
            <a:r>
              <a:rPr i="1"/>
              <a:t> porque...
</a:t>
            </a:r>
            <a:r>
              <a:rPr i="1"/>
              <a:t>•   Yo  creo que las plantas necesitan realizar la </a:t>
            </a:r>
            <a:r>
              <a:rPr i="1" b="1">
                <a:solidFill>
                  <a:srgbClr val="7030A0"/>
                </a:solidFill>
              </a:rPr>
              <a:t>fijación del carbono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Be03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fijacion del carbon.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las plantas necesitan hacer fijación del carbono?</a:t>
            </a:r>
            <a:r>
              <a:t>
</a:t>
            </a:r>
            <a:r>
              <a:rPr i="1"/>
              <a:t>Yo  creo que las plantas necesitan realizar la fijación del carbono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Be03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Be19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las plantas necesitan hacer </a:t>
            </a:r>
            <a:r>
              <a:rPr b="1" sz="2800">
                <a:solidFill>
                  <a:srgbClr val="7030A0"/>
                </a:solidFill>
              </a:rPr>
              <a:t>fijación del carbono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Be03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Be19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3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9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Be037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sucede durante la fijación del </a:t>
            </a:r>
            <a:r>
              <a:rPr b="1">
                <a:solidFill>
                  <a:srgbClr val="7030A0"/>
                </a:solidFill>
              </a:rPr>
              <a:t>carbono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la fijación del </a:t>
            </a:r>
            <a:r>
              <a:rPr b="1">
                <a:solidFill>
                  <a:srgbClr val="7030A0"/>
                </a:solidFill>
              </a:rPr>
              <a:t>carbono</a:t>
            </a:r>
            <a:r>
              <a:t>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