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2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9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2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las </a:t>
            </a:r>
            <a:r>
              <a:rPr b="1" sz="2000">
                <a:solidFill>
                  <a:srgbClr val="7030A0"/>
                </a:solidFill>
              </a:rPr>
              <a:t>células</a:t>
            </a:r>
            <a:r>
              <a:rPr b="1" sz="2000"/>
              <a:t> autotróficas son típicamente verdes?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células</a:t>
            </a:r>
            <a:r>
              <a:rPr i="1"/>
              <a:t> autotróficas son típicamente verdes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2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autótrofo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4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fotosíntesis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células</a:t>
            </a:r>
            <a:r>
              <a:rPr i="1"/>
              <a:t> autotróficas son típicamente verdes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2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las células autotróficas son típicamente verdes?</a:t>
            </a:r>
            <a:r>
              <a:t>
</a:t>
            </a:r>
            <a:r>
              <a:rPr i="1"/>
              <a:t>Yo creo que las células autotróficas son típicamente verdes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las </a:t>
            </a:r>
            <a:r>
              <a:rPr b="1" sz="2800">
                <a:solidFill>
                  <a:srgbClr val="7030A0"/>
                </a:solidFill>
              </a:rPr>
              <a:t>células</a:t>
            </a:r>
            <a:r>
              <a:rPr b="1" sz="2800"/>
              <a:t> autotróficas son típicamente verdes?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