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5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9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01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7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07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01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3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9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evolución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evolución</a:t>
            </a:r>
            <a:r>
              <a:t> es...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evolucionaron las </a:t>
            </a:r>
            <a:r>
              <a:rPr b="1" sz="2000">
                <a:solidFill>
                  <a:srgbClr val="7030A0"/>
                </a:solidFill>
              </a:rPr>
              <a:t>especies</a:t>
            </a:r>
            <a:r>
              <a:rPr b="1" sz="2000"/>
              <a:t> modernas a partir de su </a:t>
            </a:r>
            <a:r>
              <a:rPr b="1" sz="2000">
                <a:solidFill>
                  <a:srgbClr val="7030A0"/>
                </a:solidFill>
              </a:rPr>
              <a:t>ancestro</a:t>
            </a:r>
            <a:r>
              <a:rPr b="1" sz="2000"/>
              <a:t> común?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Las </a:t>
            </a:r>
            <a:r>
              <a:rPr b="1" sz="2000" i="1">
                <a:solidFill>
                  <a:srgbClr val="7030A0"/>
                </a:solidFill>
              </a:rPr>
              <a:t>especies</a:t>
            </a:r>
            <a:r>
              <a:rPr i="1"/>
              <a:t> modernas evolucionaron a partir de su </a:t>
            </a:r>
            <a:r>
              <a:rPr b="1" sz="2000" i="1">
                <a:solidFill>
                  <a:srgbClr val="7030A0"/>
                </a:solidFill>
              </a:rPr>
              <a:t>ancestro</a:t>
            </a:r>
            <a:r>
              <a:rPr i="1"/>
              <a:t> común por…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Be01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07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23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Be096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1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evolucionaron 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modernas a partir de su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común?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modernas evolucionaron a partir de su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común por…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ancestro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ancestro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ancestro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ancestro.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1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1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07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Be238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Be096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ancestro...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ancestro</a:t>
            </a:r>
            <a:r>
              <a:rPr i="1"/>
              <a:t> es…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ancestro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descendiente</a:t>
            </a:r>
            <a:r>
              <a:rPr i="1"/>
              <a:t> porque…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especies</a:t>
            </a:r>
            <a:r>
              <a:rPr i="1"/>
              <a:t> modernas evolucionaron a partir de su </a:t>
            </a:r>
            <a:r>
              <a:rPr i="1" b="1">
                <a:solidFill>
                  <a:srgbClr val="7030A0"/>
                </a:solidFill>
              </a:rPr>
              <a:t>ancestro</a:t>
            </a:r>
            <a:r>
              <a:rPr i="1"/>
              <a:t> común por…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Be01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ancestro.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evolucionaron las especies modernas a partir de su ancestro común?</a:t>
            </a:r>
            <a:r>
              <a:t>
</a:t>
            </a:r>
            <a:r>
              <a:rPr i="1"/>
              <a:t>Las especies modernas evolucionaron a partir de su ancestro común por…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01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Be07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Be23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Be096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evolucionaron las </a:t>
            </a:r>
            <a:r>
              <a:rPr b="1" sz="2800">
                <a:solidFill>
                  <a:srgbClr val="7030A0"/>
                </a:solidFill>
              </a:rPr>
              <a:t>especies</a:t>
            </a:r>
            <a:r>
              <a:rPr b="1" sz="2800"/>
              <a:t> modernas a partir de su </a:t>
            </a:r>
            <a:r>
              <a:rPr b="1" sz="2800">
                <a:solidFill>
                  <a:srgbClr val="7030A0"/>
                </a:solidFill>
              </a:rPr>
              <a:t>ancestro</a:t>
            </a:r>
            <a:r>
              <a:rPr b="1" sz="2800"/>
              <a:t> común?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Be01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07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23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Be096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