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5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8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07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es diferente de la </a:t>
            </a:r>
            <a:r>
              <a:rPr b="1">
                <a:solidFill>
                  <a:srgbClr val="7030A0"/>
                </a:solidFill>
              </a:rPr>
              <a:t>homología del desarrollo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te dice la </a:t>
            </a:r>
            <a:r>
              <a:rPr b="1" sz="2000">
                <a:solidFill>
                  <a:srgbClr val="7030A0"/>
                </a:solidFill>
              </a:rPr>
              <a:t>homología anatómica</a:t>
            </a:r>
            <a:r>
              <a:rPr b="1" sz="2000"/>
              <a:t> de la extremidad sobre el </a:t>
            </a:r>
            <a:r>
              <a:rPr b="1" sz="2000">
                <a:solidFill>
                  <a:srgbClr val="7030A0"/>
                </a:solidFill>
              </a:rPr>
              <a:t>ancestro</a:t>
            </a:r>
            <a:r>
              <a:rPr b="1" sz="2000"/>
              <a:t> común de estas </a:t>
            </a:r>
            <a:r>
              <a:rPr b="1" sz="2000">
                <a:solidFill>
                  <a:srgbClr val="7030A0"/>
                </a:solidFill>
              </a:rPr>
              <a:t>especies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</a:t>
            </a:r>
            <a:r>
              <a:rPr b="1" sz="2000" i="1">
                <a:solidFill>
                  <a:srgbClr val="7030A0"/>
                </a:solidFill>
              </a:rPr>
              <a:t>homología anatómica</a:t>
            </a:r>
            <a:r>
              <a:rPr i="1"/>
              <a:t> de la extremidad de estas </a:t>
            </a:r>
            <a:r>
              <a:rPr b="1" sz="2000" i="1">
                <a:solidFill>
                  <a:srgbClr val="7030A0"/>
                </a:solidFill>
              </a:rPr>
              <a:t>especies</a:t>
            </a:r>
            <a:r>
              <a:rPr i="1"/>
              <a:t> sugiere…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te dice 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extremidad sobre el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común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de la extremidad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sugiere…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homología anatómica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homología anatómica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homología anatómica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homología anatómica.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07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Be238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homología anatómica...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homología anatómica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es diferente de la </a:t>
            </a:r>
            <a:r>
              <a:rPr i="1" b="1">
                <a:solidFill>
                  <a:srgbClr val="7030A0"/>
                </a:solidFill>
              </a:rPr>
              <a:t>homología del desarrollo</a:t>
            </a:r>
            <a:r>
              <a:rPr i="1"/>
              <a:t> porque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homología anatómica</a:t>
            </a:r>
            <a:r>
              <a:rPr i="1"/>
              <a:t> de la extremidad de estas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sugiere…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homología anatómica.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te dice la homología anatómica de la extremidad sobre el ancestro común de estas especies?</a:t>
            </a:r>
            <a:r>
              <a:t>
</a:t>
            </a:r>
            <a:r>
              <a:rPr i="1"/>
              <a:t>La homología anatómica de la extremidad de estas especies sugiere…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te dice la </a:t>
            </a:r>
            <a:r>
              <a:rPr b="1" sz="2800">
                <a:solidFill>
                  <a:srgbClr val="7030A0"/>
                </a:solidFill>
              </a:rPr>
              <a:t>homología anatómica</a:t>
            </a:r>
            <a:r>
              <a:rPr b="1" sz="2800"/>
              <a:t> de la extremidad sobre el </a:t>
            </a:r>
            <a:r>
              <a:rPr b="1" sz="2800">
                <a:solidFill>
                  <a:srgbClr val="7030A0"/>
                </a:solidFill>
              </a:rPr>
              <a:t>ancestro</a:t>
            </a:r>
            <a:r>
              <a:rPr b="1" sz="2800"/>
              <a:t> común de estas </a:t>
            </a:r>
            <a:r>
              <a:rPr b="1" sz="2800">
                <a:solidFill>
                  <a:srgbClr val="7030A0"/>
                </a:solidFill>
              </a:rPr>
              <a:t>especies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07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Be238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