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4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5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mitosis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mitosis</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during the </a:t>
            </a:r>
            <a:r>
              <a:rPr b="1">
                <a:solidFill>
                  <a:srgbClr val="7030A0"/>
                </a:solidFill>
              </a:rPr>
              <a:t>cell cycle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cell cycle</a:t>
            </a:r>
            <a:r>
              <a:t>,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5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mitosis</a:t>
            </a:r>
            <a:r>
              <a:t> related to the </a:t>
            </a:r>
            <a:r>
              <a:rPr b="1">
                <a:solidFill>
                  <a:srgbClr val="7030A0"/>
                </a:solidFill>
              </a:rPr>
              <a:t>cell cycle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Mitosis</a:t>
            </a:r>
            <a:r>
              <a:t> is related to the </a:t>
            </a:r>
            <a:r>
              <a:rPr b="1">
                <a:solidFill>
                  <a:srgbClr val="7030A0"/>
                </a:solidFill>
              </a:rPr>
              <a:t>cell cycle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4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interphase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interphase</a:t>
            </a:r>
            <a:r>
              <a:t>,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the </a:t>
            </a:r>
            <a:r>
              <a:rPr b="1" sz="2000">
                <a:solidFill>
                  <a:srgbClr val="7030A0"/>
                </a:solidFill>
              </a:rPr>
              <a:t>cell</a:t>
            </a:r>
            <a:r>
              <a:rPr b="1" sz="2000"/>
              <a:t> spends more time in </a:t>
            </a:r>
            <a:r>
              <a:rPr b="1" sz="2000">
                <a:solidFill>
                  <a:srgbClr val="7030A0"/>
                </a:solidFill>
              </a:rPr>
              <a:t>interphase</a:t>
            </a:r>
            <a:r>
              <a:rPr b="1" sz="2000"/>
              <a:t> than </a:t>
            </a:r>
            <a:r>
              <a:rPr b="1" sz="2000">
                <a:solidFill>
                  <a:srgbClr val="7030A0"/>
                </a:solidFill>
              </a:rPr>
              <a:t>mitosis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cell</a:t>
            </a:r>
            <a:r>
              <a:rPr i="1"/>
              <a:t> spends more time in </a:t>
            </a:r>
            <a:r>
              <a:rPr b="1" sz="2000" i="1">
                <a:solidFill>
                  <a:srgbClr val="7030A0"/>
                </a:solidFill>
              </a:rPr>
              <a:t>interphase</a:t>
            </a:r>
            <a:r>
              <a:rPr i="1"/>
              <a:t> than </a:t>
            </a:r>
            <a:r>
              <a:rPr b="1" sz="2000" i="1">
                <a:solidFill>
                  <a:srgbClr val="7030A0"/>
                </a:solidFill>
              </a:rPr>
              <a:t>mitosis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15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4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B142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cell</a:t>
            </a:r>
            <a:r>
              <a:t> spends more time in </a:t>
            </a:r>
            <a:r>
              <a:rPr b="1">
                <a:solidFill>
                  <a:srgbClr val="7030A0"/>
                </a:solidFill>
              </a:rPr>
              <a:t>interphase</a:t>
            </a:r>
            <a:r>
              <a:t> than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cell</a:t>
            </a:r>
            <a:r>
              <a:t> spends more time in </a:t>
            </a:r>
            <a:r>
              <a:rPr b="1">
                <a:solidFill>
                  <a:srgbClr val="7030A0"/>
                </a:solidFill>
              </a:rPr>
              <a:t>interphase</a:t>
            </a:r>
            <a:r>
              <a:t> than </a:t>
            </a:r>
            <a:r>
              <a:rPr b="1">
                <a:solidFill>
                  <a:srgbClr val="7030A0"/>
                </a:solidFill>
              </a:rPr>
              <a:t>mitosis</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mitosis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mitosis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mitosis</a:t>
            </a:r>
            <a:r>
              <a:rPr sz="2000"/>
              <a:t>
• My visual is…
• It relates to what I’ve learned about </a:t>
            </a:r>
            <a:r>
              <a:rPr b="1" sz="2000">
                <a:solidFill>
                  <a:srgbClr val="7030A0"/>
                </a:solidFill>
              </a:rPr>
              <a:t>mitosis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mitosis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mitosis.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mitosis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04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040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SB142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mitosis...</a:t>
            </a:r>
            <a:r>
              <a:rPr i="1"/>
              <a:t>
From this visual, I can infer… </a:t>
            </a:r>
            <a:r>
              <a:rPr i="0"/>
              <a:t>(use </a:t>
            </a:r>
            <a:r>
              <a:rPr b="1">
                <a:solidFill>
                  <a:srgbClr val="7030A0"/>
                </a:solidFill>
              </a:rPr>
              <a:t>mitosis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mitosis</a:t>
            </a:r>
            <a:r>
              <a:t>.
Include 3-5 other vocabulary words in your paragraph. You may include the following stems:​
</a:t>
            </a:r>
            <a:r>
              <a:rPr i="1"/>
              <a:t>•   During </a:t>
            </a:r>
            <a:r>
              <a:rPr i="1" b="1">
                <a:solidFill>
                  <a:srgbClr val="7030A0"/>
                </a:solidFill>
              </a:rPr>
              <a:t>mitosis</a:t>
            </a:r>
            <a:r>
              <a:rPr i="1"/>
              <a:t>, ...
</a:t>
            </a:r>
            <a:r>
              <a:rPr i="1"/>
              <a:t>•   </a:t>
            </a:r>
            <a:r>
              <a:rPr i="1" b="1">
                <a:solidFill>
                  <a:srgbClr val="7030A0"/>
                </a:solidFill>
              </a:rPr>
              <a:t>Mitosis</a:t>
            </a:r>
            <a:r>
              <a:rPr i="1"/>
              <a:t> is related to the </a:t>
            </a:r>
            <a:r>
              <a:rPr i="1" b="1">
                <a:solidFill>
                  <a:srgbClr val="7030A0"/>
                </a:solidFill>
              </a:rPr>
              <a:t>cell cycle</a:t>
            </a:r>
            <a:r>
              <a:rPr i="1"/>
              <a:t> because…
</a:t>
            </a:r>
            <a:r>
              <a:rPr i="1"/>
              <a:t>•   I think the </a:t>
            </a:r>
            <a:r>
              <a:rPr i="1" b="1">
                <a:solidFill>
                  <a:srgbClr val="7030A0"/>
                </a:solidFill>
              </a:rPr>
              <a:t>cell</a:t>
            </a:r>
            <a:r>
              <a:rPr i="1"/>
              <a:t> spends more time in </a:t>
            </a:r>
            <a:r>
              <a:rPr i="1" b="1">
                <a:solidFill>
                  <a:srgbClr val="7030A0"/>
                </a:solidFill>
              </a:rPr>
              <a:t>interphase</a:t>
            </a:r>
            <a:r>
              <a:rPr i="1"/>
              <a:t> than </a:t>
            </a:r>
            <a:r>
              <a:rPr i="1" b="1">
                <a:solidFill>
                  <a:srgbClr val="7030A0"/>
                </a:solidFill>
              </a:rPr>
              <a:t>mitosis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15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mitosis.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cell spends more time in interphase than mitosis?</a:t>
            </a:r>
            <a:r>
              <a:t>
</a:t>
            </a:r>
            <a:r>
              <a:rPr i="1"/>
              <a:t>I think the cell spends more time in interphase than mitosis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15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04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04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SB142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the </a:t>
            </a:r>
            <a:r>
              <a:rPr b="1" sz="2800">
                <a:solidFill>
                  <a:srgbClr val="7030A0"/>
                </a:solidFill>
              </a:rPr>
              <a:t>cell</a:t>
            </a:r>
            <a:r>
              <a:rPr b="1" sz="2800"/>
              <a:t> spends more time in </a:t>
            </a:r>
            <a:r>
              <a:rPr b="1" sz="2800">
                <a:solidFill>
                  <a:srgbClr val="7030A0"/>
                </a:solidFill>
              </a:rPr>
              <a:t>interphase</a:t>
            </a:r>
            <a:r>
              <a:rPr b="1" sz="2800"/>
              <a:t> than </a:t>
            </a:r>
            <a:r>
              <a:rPr b="1" sz="2800">
                <a:solidFill>
                  <a:srgbClr val="7030A0"/>
                </a:solidFill>
              </a:rPr>
              <a:t>mitosis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15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4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B142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