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14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interphase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interphase</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5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mitosis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mitosis</a:t>
            </a:r>
            <a:r>
              <a:t>,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5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14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interphase</a:t>
            </a:r>
            <a:r>
              <a:t> different from </a:t>
            </a:r>
            <a:r>
              <a:rPr b="1">
                <a:solidFill>
                  <a:srgbClr val="7030A0"/>
                </a:solidFill>
              </a:rPr>
              <a:t>mitosis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Interphase</a:t>
            </a:r>
            <a:r>
              <a:t> is different from </a:t>
            </a:r>
            <a:r>
              <a:rPr b="1">
                <a:solidFill>
                  <a:srgbClr val="7030A0"/>
                </a:solidFill>
              </a:rPr>
              <a:t>mitosis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6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daughter 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daughter cell</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would the </a:t>
            </a:r>
            <a:r>
              <a:rPr b="1" sz="2000">
                <a:solidFill>
                  <a:srgbClr val="7030A0"/>
                </a:solidFill>
              </a:rPr>
              <a:t>daughter cell</a:t>
            </a:r>
            <a:r>
              <a:rPr b="1" sz="2000"/>
              <a:t> be affected if </a:t>
            </a:r>
            <a:r>
              <a:rPr b="1" sz="2000">
                <a:solidFill>
                  <a:srgbClr val="7030A0"/>
                </a:solidFill>
              </a:rPr>
              <a:t>interphase</a:t>
            </a:r>
            <a:r>
              <a:rPr b="1" sz="2000"/>
              <a:t> did not occur?</a:t>
            </a:r>
          </a:p>
        </p:txBody>
      </p:sp>
      <p:sp>
        <p:nvSpPr>
          <p:cNvPr id="5" name="TextBox 4"/>
          <p:cNvSpPr txBox="1"/>
          <p:nvPr/>
        </p:nvSpPr>
        <p:spPr>
          <a:xfrm>
            <a:off x="0" y="1490472"/>
            <a:ext cx="5751576" cy="923544"/>
          </a:xfrm>
          <a:prstGeom prst="rect">
            <a:avLst/>
          </a:prstGeom>
          <a:noFill/>
        </p:spPr>
        <p:txBody>
          <a:bodyPr wrap="square">
            <a:spAutoFit/>
          </a:bodyPr>
          <a:lstStyle/>
          <a:p>
            <a:r>
              <a:rPr i="1"/>
              <a:t>If </a:t>
            </a:r>
            <a:r>
              <a:rPr b="1" sz="2000" i="1">
                <a:solidFill>
                  <a:srgbClr val="7030A0"/>
                </a:solidFill>
              </a:rPr>
              <a:t>interphase</a:t>
            </a:r>
            <a:r>
              <a:rPr i="1"/>
              <a:t> did not occur, the </a:t>
            </a:r>
            <a:r>
              <a:rPr b="1" sz="2000" i="1">
                <a:solidFill>
                  <a:srgbClr val="7030A0"/>
                </a:solidFill>
              </a:rPr>
              <a:t>daughter cell</a:t>
            </a:r>
            <a:r>
              <a:rPr i="1"/>
              <a:t>...</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14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15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6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4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the </a:t>
            </a:r>
            <a:r>
              <a:rPr b="1">
                <a:solidFill>
                  <a:srgbClr val="7030A0"/>
                </a:solidFill>
              </a:rPr>
              <a:t>daughter cell</a:t>
            </a:r>
            <a:r>
              <a:t> be affected if </a:t>
            </a:r>
            <a:r>
              <a:rPr b="1">
                <a:solidFill>
                  <a:srgbClr val="7030A0"/>
                </a:solidFill>
              </a:rPr>
              <a:t>interphase</a:t>
            </a:r>
            <a:r>
              <a:t> did not occur?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t>
            </a:r>
            <a:r>
              <a:rPr b="1">
                <a:solidFill>
                  <a:srgbClr val="7030A0"/>
                </a:solidFill>
              </a:rPr>
              <a:t>interphase</a:t>
            </a:r>
            <a:r>
              <a:t> did not occur, the </a:t>
            </a:r>
            <a:r>
              <a:rPr b="1">
                <a:solidFill>
                  <a:srgbClr val="7030A0"/>
                </a:solidFill>
              </a:rPr>
              <a:t>daughter cell</a:t>
            </a:r>
            <a:r>
              <a: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interphase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interphase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interphase</a:t>
            </a:r>
            <a:r>
              <a:rPr sz="2000"/>
              <a:t>
• My visual is…
• It relates to what I’ve learned about </a:t>
            </a:r>
            <a:r>
              <a:rPr b="1" sz="2000">
                <a:solidFill>
                  <a:srgbClr val="7030A0"/>
                </a:solidFill>
              </a:rPr>
              <a:t>interphase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interphase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interphase.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interphase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15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B06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interphase...</a:t>
            </a:r>
            <a:r>
              <a:rPr i="1"/>
              <a:t>
From this visual, I can infer… </a:t>
            </a:r>
            <a:r>
              <a:rPr i="0"/>
              <a:t>(use </a:t>
            </a:r>
            <a:r>
              <a:rPr b="1">
                <a:solidFill>
                  <a:srgbClr val="7030A0"/>
                </a:solidFill>
              </a:rPr>
              <a:t>interphase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interphase</a:t>
            </a:r>
            <a:r>
              <a:t>.
Include 3-5 other vocabulary words in your paragraph. You may include the following stems:​
</a:t>
            </a:r>
            <a:r>
              <a:rPr i="1"/>
              <a:t>•   During </a:t>
            </a:r>
            <a:r>
              <a:rPr i="1" b="1">
                <a:solidFill>
                  <a:srgbClr val="7030A0"/>
                </a:solidFill>
              </a:rPr>
              <a:t>interphase</a:t>
            </a:r>
            <a:r>
              <a:rPr i="1"/>
              <a:t>, ...
</a:t>
            </a:r>
            <a:r>
              <a:rPr i="1"/>
              <a:t>•   </a:t>
            </a:r>
            <a:r>
              <a:rPr i="1" b="1">
                <a:solidFill>
                  <a:srgbClr val="7030A0"/>
                </a:solidFill>
              </a:rPr>
              <a:t>Interphase</a:t>
            </a:r>
            <a:r>
              <a:rPr i="1"/>
              <a:t> is different from </a:t>
            </a:r>
            <a:r>
              <a:rPr i="1" b="1">
                <a:solidFill>
                  <a:srgbClr val="7030A0"/>
                </a:solidFill>
              </a:rPr>
              <a:t>mitosis</a:t>
            </a:r>
            <a:r>
              <a:rPr i="1"/>
              <a:t> because...
</a:t>
            </a:r>
            <a:r>
              <a:rPr i="1"/>
              <a:t>•   If </a:t>
            </a:r>
            <a:r>
              <a:rPr i="1" b="1">
                <a:solidFill>
                  <a:srgbClr val="7030A0"/>
                </a:solidFill>
              </a:rPr>
              <a:t>interphase</a:t>
            </a:r>
            <a:r>
              <a:rPr i="1"/>
              <a:t> did not occur, the </a:t>
            </a:r>
            <a:r>
              <a:rPr i="1" b="1">
                <a:solidFill>
                  <a:srgbClr val="7030A0"/>
                </a:solidFill>
              </a:rPr>
              <a:t>daughter cell</a:t>
            </a:r>
            <a:r>
              <a:rPr i="1"/>
              <a: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14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interphase.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would the daughter cell be affected if interphase did not occur?</a:t>
            </a:r>
            <a:r>
              <a:t>
</a:t>
            </a:r>
            <a:r>
              <a:rPr i="1"/>
              <a:t>If interphase did not occur, the daughter cell...</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14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15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06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would the </a:t>
            </a:r>
            <a:r>
              <a:rPr b="1" sz="2800">
                <a:solidFill>
                  <a:srgbClr val="7030A0"/>
                </a:solidFill>
              </a:rPr>
              <a:t>daughter cell</a:t>
            </a:r>
            <a:r>
              <a:rPr b="1" sz="2800"/>
              <a:t> be affected if </a:t>
            </a:r>
            <a:r>
              <a:rPr b="1" sz="2800">
                <a:solidFill>
                  <a:srgbClr val="7030A0"/>
                </a:solidFill>
              </a:rPr>
              <a:t>interphase</a:t>
            </a:r>
            <a:r>
              <a:rPr b="1" sz="2800"/>
              <a:t> did not occur?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14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15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6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4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