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3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capsid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capsid</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virus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virus</a:t>
            </a:r>
            <a:r>
              <a:t> is…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2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capsid</a:t>
            </a:r>
            <a:r>
              <a:t> related to a </a:t>
            </a:r>
            <a:r>
              <a:rPr b="1">
                <a:solidFill>
                  <a:srgbClr val="7030A0"/>
                </a:solidFill>
              </a:rPr>
              <a:t>virus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capsid</a:t>
            </a:r>
            <a:r>
              <a:t> is related to a </a:t>
            </a:r>
            <a:r>
              <a:rPr b="1">
                <a:solidFill>
                  <a:srgbClr val="7030A0"/>
                </a:solidFill>
              </a:rPr>
              <a:t>virus</a:t>
            </a:r>
            <a:r>
              <a: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virus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virus</a:t>
            </a:r>
            <a:r>
              <a:t> is…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2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3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capsid</a:t>
            </a:r>
            <a:r>
              <a:t> related to a </a:t>
            </a:r>
            <a:r>
              <a:rPr b="1">
                <a:solidFill>
                  <a:srgbClr val="7030A0"/>
                </a:solidFill>
              </a:rPr>
              <a:t>virus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capsid</a:t>
            </a:r>
            <a:r>
              <a:t> is related to a </a:t>
            </a:r>
            <a:r>
              <a:rPr b="1">
                <a:solidFill>
                  <a:srgbClr val="7030A0"/>
                </a:solidFill>
              </a:rPr>
              <a:t>virus</a:t>
            </a:r>
            <a:r>
              <a: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virus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virus</a:t>
            </a:r>
            <a:r>
              <a:t> is…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Could </a:t>
            </a:r>
            <a:r>
              <a:rPr b="1" sz="2000">
                <a:solidFill>
                  <a:srgbClr val="7030A0"/>
                </a:solidFill>
              </a:rPr>
              <a:t>viruses</a:t>
            </a:r>
            <a:r>
              <a:rPr b="1" sz="2000"/>
              <a:t> reproduce without a </a:t>
            </a:r>
            <a:r>
              <a:rPr b="1" sz="2000">
                <a:solidFill>
                  <a:srgbClr val="7030A0"/>
                </a:solidFill>
              </a:rPr>
              <a:t>capsid</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viruses</a:t>
            </a:r>
            <a:r>
              <a:rPr i="1"/>
              <a:t> could/could not reproduce without a </a:t>
            </a:r>
            <a:r>
              <a:rPr b="1" sz="2000" i="1">
                <a:solidFill>
                  <a:srgbClr val="7030A0"/>
                </a:solidFill>
              </a:rPr>
              <a:t>capsid</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03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2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26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3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Could </a:t>
            </a:r>
            <a:r>
              <a:rPr b="1">
                <a:solidFill>
                  <a:srgbClr val="7030A0"/>
                </a:solidFill>
              </a:rPr>
              <a:t>viruses</a:t>
            </a:r>
            <a:r>
              <a:t> reproduce without a </a:t>
            </a:r>
            <a:r>
              <a:rPr b="1">
                <a:solidFill>
                  <a:srgbClr val="7030A0"/>
                </a:solidFill>
              </a:rPr>
              <a:t>capsid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viruses</a:t>
            </a:r>
            <a:r>
              <a:t> could/could not reproduce without a </a:t>
            </a:r>
            <a:r>
              <a:rPr b="1">
                <a:solidFill>
                  <a:srgbClr val="7030A0"/>
                </a:solidFill>
              </a:rPr>
              <a:t>capsid</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capsid</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capsid</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capsid</a:t>
            </a:r>
            <a:r>
              <a:rPr sz="2000"/>
              <a:t>
• My visual is…
• It relates to what I’ve learned about </a:t>
            </a:r>
            <a:r>
              <a:rPr b="1" sz="2000">
                <a:solidFill>
                  <a:srgbClr val="7030A0"/>
                </a:solidFill>
              </a:rPr>
              <a:t>capsid</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capsid</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capsid.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3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capsid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2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269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capsid...</a:t>
            </a:r>
            <a:r>
              <a:rPr i="1"/>
              <a:t>
From this visual, I can infer… </a:t>
            </a:r>
            <a:r>
              <a:rPr i="0"/>
              <a:t>(use </a:t>
            </a:r>
            <a:r>
              <a:rPr b="1">
                <a:solidFill>
                  <a:srgbClr val="7030A0"/>
                </a:solidFill>
              </a:rPr>
              <a:t>capsid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3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capsid</a:t>
            </a:r>
            <a:r>
              <a:t>.
Include 3-5 other vocabulary words in your paragraph. You may include the following stems:​
</a:t>
            </a:r>
            <a:r>
              <a:rPr i="1"/>
              <a:t>•   A </a:t>
            </a:r>
            <a:r>
              <a:rPr i="1" b="1">
                <a:solidFill>
                  <a:srgbClr val="7030A0"/>
                </a:solidFill>
              </a:rPr>
              <a:t>capsid</a:t>
            </a:r>
            <a:r>
              <a:rPr i="1"/>
              <a:t> is…
</a:t>
            </a:r>
            <a:r>
              <a:rPr i="1"/>
              <a:t>•   A </a:t>
            </a:r>
            <a:r>
              <a:rPr i="1" b="1">
                <a:solidFill>
                  <a:srgbClr val="7030A0"/>
                </a:solidFill>
              </a:rPr>
              <a:t>capsid</a:t>
            </a:r>
            <a:r>
              <a:rPr i="1"/>
              <a:t> is related to a </a:t>
            </a:r>
            <a:r>
              <a:rPr i="1" b="1">
                <a:solidFill>
                  <a:srgbClr val="7030A0"/>
                </a:solidFill>
              </a:rPr>
              <a:t>virus</a:t>
            </a:r>
            <a:r>
              <a:rPr i="1"/>
              <a:t>…
</a:t>
            </a:r>
            <a:r>
              <a:rPr i="1"/>
              <a:t>•   I think </a:t>
            </a:r>
            <a:r>
              <a:rPr i="1" b="1">
                <a:solidFill>
                  <a:srgbClr val="7030A0"/>
                </a:solidFill>
              </a:rPr>
              <a:t>viruses</a:t>
            </a:r>
            <a:r>
              <a:rPr i="1"/>
              <a:t> could/could not reproduce without a </a:t>
            </a:r>
            <a:r>
              <a:rPr i="1" b="1">
                <a:solidFill>
                  <a:srgbClr val="7030A0"/>
                </a:solidFill>
              </a:rPr>
              <a:t>capsid</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03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capsid.</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Could viruses reproduce without a capsid?</a:t>
            </a:r>
            <a:r>
              <a:t>
</a:t>
            </a:r>
            <a:r>
              <a:rPr i="1"/>
              <a:t>I think viruses could/could not reproduce without a capsid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03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26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269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Could </a:t>
            </a:r>
            <a:r>
              <a:rPr b="1" sz="2800">
                <a:solidFill>
                  <a:srgbClr val="7030A0"/>
                </a:solidFill>
              </a:rPr>
              <a:t>viruses</a:t>
            </a:r>
            <a:r>
              <a:rPr b="1" sz="2800"/>
              <a:t> reproduce without a </a:t>
            </a:r>
            <a:r>
              <a:rPr b="1" sz="2800">
                <a:solidFill>
                  <a:srgbClr val="7030A0"/>
                </a:solidFill>
              </a:rPr>
              <a:t>capsid</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03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2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26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