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02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autotroph</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autotroph</a:t>
            </a:r>
            <a:r>
              <a:t> is…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9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occurs during </a:t>
            </a:r>
            <a:r>
              <a:rPr b="1">
                <a:solidFill>
                  <a:srgbClr val="7030A0"/>
                </a:solidFill>
              </a:rPr>
              <a:t>photosynthesis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During </a:t>
            </a:r>
            <a:r>
              <a:rPr b="1">
                <a:solidFill>
                  <a:srgbClr val="7030A0"/>
                </a:solidFill>
              </a:rPr>
              <a:t>photosynthesis</a:t>
            </a:r>
            <a:r>
              <a:t>,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19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02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autotroph</a:t>
            </a:r>
            <a:r>
              <a:t> related to </a:t>
            </a:r>
            <a:r>
              <a:rPr b="1">
                <a:solidFill>
                  <a:srgbClr val="7030A0"/>
                </a:solidFill>
              </a:rPr>
              <a:t>photosynthesis</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autotroph</a:t>
            </a:r>
            <a:r>
              <a:t> is related to </a:t>
            </a:r>
            <a:r>
              <a:rPr b="1">
                <a:solidFill>
                  <a:srgbClr val="7030A0"/>
                </a:solidFill>
              </a:rPr>
              <a:t>photosynthesis</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4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cell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cell</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are </a:t>
            </a:r>
            <a:r>
              <a:rPr b="1" sz="2000">
                <a:solidFill>
                  <a:srgbClr val="7030A0"/>
                </a:solidFill>
              </a:rPr>
              <a:t>autotrophic</a:t>
            </a:r>
            <a:r>
              <a:rPr b="1" sz="2000"/>
              <a:t> </a:t>
            </a:r>
            <a:r>
              <a:rPr b="1" sz="2000">
                <a:solidFill>
                  <a:srgbClr val="7030A0"/>
                </a:solidFill>
              </a:rPr>
              <a:t>cells</a:t>
            </a:r>
            <a:r>
              <a:rPr b="1" sz="2000"/>
              <a:t> typically green?
</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autotrophic</a:t>
            </a:r>
            <a:r>
              <a:rPr i="1"/>
              <a:t> </a:t>
            </a:r>
            <a:r>
              <a:rPr b="1" sz="2000" i="1">
                <a:solidFill>
                  <a:srgbClr val="7030A0"/>
                </a:solidFill>
              </a:rPr>
              <a:t>cells</a:t>
            </a:r>
            <a:r>
              <a:rPr i="1"/>
              <a:t> are typically green because...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B023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19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04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2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are </a:t>
            </a:r>
            <a:r>
              <a:rPr b="1">
                <a:solidFill>
                  <a:srgbClr val="7030A0"/>
                </a:solidFill>
              </a:rPr>
              <a:t>autotrophic</a:t>
            </a:r>
            <a:r>
              <a:t> </a:t>
            </a:r>
            <a:r>
              <a:rPr b="1">
                <a:solidFill>
                  <a:srgbClr val="7030A0"/>
                </a:solidFill>
              </a:rPr>
              <a:t>cells</a:t>
            </a:r>
            <a:r>
              <a:t> typically green?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autotrophic</a:t>
            </a:r>
            <a:r>
              <a:t> </a:t>
            </a:r>
            <a:r>
              <a:rPr b="1">
                <a:solidFill>
                  <a:srgbClr val="7030A0"/>
                </a:solidFill>
              </a:rPr>
              <a:t>cells</a:t>
            </a:r>
            <a:r>
              <a:t> are typically green because...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autotroph</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autotroph</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autotroph</a:t>
            </a:r>
            <a:r>
              <a:rPr sz="2000"/>
              <a:t>
• My visual is…
• It relates to what I’ve learned about </a:t>
            </a:r>
            <a:r>
              <a:rPr b="1" sz="2000">
                <a:solidFill>
                  <a:srgbClr val="7030A0"/>
                </a:solidFill>
              </a:rPr>
              <a:t>autotroph</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autotroph</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autotroph.</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2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2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autotroph</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197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B040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autotroph...</a:t>
            </a:r>
            <a:r>
              <a:rPr i="1"/>
              <a:t>
From this visual, I can infer… </a:t>
            </a:r>
            <a:r>
              <a:rPr i="0"/>
              <a:t>(use </a:t>
            </a:r>
            <a:r>
              <a:rPr b="1">
                <a:solidFill>
                  <a:srgbClr val="7030A0"/>
                </a:solidFill>
              </a:rPr>
              <a:t>autotroph</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2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autotroph</a:t>
            </a:r>
            <a:r>
              <a:t>.
Include 3-5 other vocabulary words in your paragraph. You may include the following stems:​
</a:t>
            </a:r>
            <a:r>
              <a:rPr i="1"/>
              <a:t>•   An </a:t>
            </a:r>
            <a:r>
              <a:rPr i="1" b="1">
                <a:solidFill>
                  <a:srgbClr val="7030A0"/>
                </a:solidFill>
              </a:rPr>
              <a:t>autotroph</a:t>
            </a:r>
            <a:r>
              <a:rPr i="1"/>
              <a:t> is…
</a:t>
            </a:r>
            <a:r>
              <a:rPr i="1"/>
              <a:t>•   An </a:t>
            </a:r>
            <a:r>
              <a:rPr i="1" b="1">
                <a:solidFill>
                  <a:srgbClr val="7030A0"/>
                </a:solidFill>
              </a:rPr>
              <a:t>autotroph</a:t>
            </a:r>
            <a:r>
              <a:rPr i="1"/>
              <a:t> is related to </a:t>
            </a:r>
            <a:r>
              <a:rPr i="1" b="1">
                <a:solidFill>
                  <a:srgbClr val="7030A0"/>
                </a:solidFill>
              </a:rPr>
              <a:t>photosynthesis</a:t>
            </a:r>
            <a:r>
              <a:rPr i="1"/>
              <a:t> because…
</a:t>
            </a:r>
            <a:r>
              <a:rPr i="1"/>
              <a:t>•   I think </a:t>
            </a:r>
            <a:r>
              <a:rPr i="1" b="1">
                <a:solidFill>
                  <a:srgbClr val="7030A0"/>
                </a:solidFill>
              </a:rPr>
              <a:t>autotrophic</a:t>
            </a:r>
            <a:r>
              <a:rPr i="1"/>
              <a:t> </a:t>
            </a:r>
            <a:r>
              <a:rPr i="1" b="1">
                <a:solidFill>
                  <a:srgbClr val="7030A0"/>
                </a:solidFill>
              </a:rPr>
              <a:t>cells</a:t>
            </a:r>
            <a:r>
              <a:rPr i="1"/>
              <a:t> are typically green because...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02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autotroph.</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are autotrophic cells typically green?
</a:t>
            </a:r>
            <a:r>
              <a:t>
</a:t>
            </a:r>
            <a:r>
              <a:rPr i="1"/>
              <a:t>I think autotrophic cells are typically green because...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023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B197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B040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are </a:t>
            </a:r>
            <a:r>
              <a:rPr b="1" sz="2800">
                <a:solidFill>
                  <a:srgbClr val="7030A0"/>
                </a:solidFill>
              </a:rPr>
              <a:t>autotrophic</a:t>
            </a:r>
            <a:r>
              <a:rPr b="1" sz="2800"/>
              <a:t> </a:t>
            </a:r>
            <a:r>
              <a:rPr b="1" sz="2800">
                <a:solidFill>
                  <a:srgbClr val="7030A0"/>
                </a:solidFill>
              </a:rPr>
              <a:t>cells</a:t>
            </a:r>
            <a:r>
              <a:rPr b="1" sz="2800"/>
              <a:t> typically green?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B023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19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04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2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9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4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