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descendant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descendant</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9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evolution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Evolution</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did modern </a:t>
            </a:r>
            <a:r>
              <a:rPr b="1" sz="2000">
                <a:solidFill>
                  <a:srgbClr val="7030A0"/>
                </a:solidFill>
              </a:rPr>
              <a:t>species</a:t>
            </a:r>
            <a:r>
              <a:rPr b="1" sz="2000"/>
              <a:t> </a:t>
            </a:r>
            <a:r>
              <a:rPr b="1" sz="2000">
                <a:solidFill>
                  <a:srgbClr val="7030A0"/>
                </a:solidFill>
              </a:rPr>
              <a:t>evolve</a:t>
            </a:r>
            <a:r>
              <a:rPr b="1" sz="2000"/>
              <a:t> from their common </a:t>
            </a:r>
            <a:r>
              <a:rPr b="1" sz="2000">
                <a:solidFill>
                  <a:srgbClr val="7030A0"/>
                </a:solidFill>
              </a:rPr>
              <a:t>ancestor</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Modern </a:t>
            </a:r>
            <a:r>
              <a:rPr b="1" sz="2000" i="1">
                <a:solidFill>
                  <a:srgbClr val="7030A0"/>
                </a:solidFill>
              </a:rPr>
              <a:t>species</a:t>
            </a:r>
            <a:r>
              <a:rPr i="1"/>
              <a:t> </a:t>
            </a:r>
            <a:r>
              <a:rPr b="1" sz="2000" i="1">
                <a:solidFill>
                  <a:srgbClr val="7030A0"/>
                </a:solidFill>
              </a:rPr>
              <a:t>evolve</a:t>
            </a:r>
            <a:r>
              <a:rPr i="1"/>
              <a:t>d from their common </a:t>
            </a:r>
            <a:r>
              <a:rPr b="1" sz="2000" i="1">
                <a:solidFill>
                  <a:srgbClr val="7030A0"/>
                </a:solidFill>
              </a:rPr>
              <a:t>ancestor</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1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7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3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096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did modern </a:t>
            </a:r>
            <a:r>
              <a:rPr b="1">
                <a:solidFill>
                  <a:srgbClr val="7030A0"/>
                </a:solidFill>
              </a:rPr>
              <a:t>species</a:t>
            </a:r>
            <a:r>
              <a:t> </a:t>
            </a:r>
            <a:r>
              <a:rPr b="1">
                <a:solidFill>
                  <a:srgbClr val="7030A0"/>
                </a:solidFill>
              </a:rPr>
              <a:t>evolve</a:t>
            </a:r>
            <a:r>
              <a:t> from their common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Modern </a:t>
            </a:r>
            <a:r>
              <a:rPr b="1">
                <a:solidFill>
                  <a:srgbClr val="7030A0"/>
                </a:solidFill>
              </a:rPr>
              <a:t>species</a:t>
            </a:r>
            <a:r>
              <a:t> </a:t>
            </a:r>
            <a:r>
              <a:rPr b="1">
                <a:solidFill>
                  <a:srgbClr val="7030A0"/>
                </a:solidFill>
              </a:rPr>
              <a:t>evolve</a:t>
            </a:r>
            <a:r>
              <a:t>d from their common </a:t>
            </a:r>
            <a:r>
              <a:rPr b="1">
                <a:solidFill>
                  <a:srgbClr val="7030A0"/>
                </a:solidFill>
              </a:rPr>
              <a:t>ancestor</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ancestor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ancestor</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ancestor</a:t>
            </a:r>
            <a:r>
              <a:rPr sz="2000"/>
              <a:t>
• My visual is…
• It relates to what I’ve learned about </a:t>
            </a:r>
            <a:r>
              <a:rPr b="1" sz="2000">
                <a:solidFill>
                  <a:srgbClr val="7030A0"/>
                </a:solidFill>
              </a:rPr>
              <a:t>ancestor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ancestor</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7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238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096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ancestor...</a:t>
            </a:r>
            <a:r>
              <a:rPr i="1"/>
              <a:t>
From this visual, I can infer… </a:t>
            </a:r>
            <a:r>
              <a:rPr i="0"/>
              <a:t>(use </a:t>
            </a:r>
            <a:r>
              <a:rPr b="1">
                <a:solidFill>
                  <a:srgbClr val="7030A0"/>
                </a:solidFill>
              </a:rPr>
              <a:t>ancestor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ancestor</a:t>
            </a:r>
            <a:r>
              <a:t>.
Include 3-5 other vocabulary words in your paragraph. You may include the following stems:​
</a:t>
            </a:r>
            <a:r>
              <a:rPr i="1"/>
              <a:t>•   An </a:t>
            </a:r>
            <a:r>
              <a:rPr i="1" b="1">
                <a:solidFill>
                  <a:srgbClr val="7030A0"/>
                </a:solidFill>
              </a:rPr>
              <a:t>ancestor</a:t>
            </a:r>
            <a:r>
              <a:rPr i="1"/>
              <a:t> is…
</a:t>
            </a:r>
            <a:r>
              <a:rPr i="1"/>
              <a:t>•   An </a:t>
            </a:r>
            <a:r>
              <a:rPr i="1" b="1">
                <a:solidFill>
                  <a:srgbClr val="7030A0"/>
                </a:solidFill>
              </a:rPr>
              <a:t>ancestor</a:t>
            </a:r>
            <a:r>
              <a:rPr i="1"/>
              <a:t> is related to a </a:t>
            </a:r>
            <a:r>
              <a:rPr i="1" b="1">
                <a:solidFill>
                  <a:srgbClr val="7030A0"/>
                </a:solidFill>
              </a:rPr>
              <a:t>descendant</a:t>
            </a:r>
            <a:r>
              <a:rPr i="1"/>
              <a:t> because…
</a:t>
            </a:r>
            <a:r>
              <a:rPr i="1"/>
              <a:t>•   Modern </a:t>
            </a:r>
            <a:r>
              <a:rPr i="1" b="1">
                <a:solidFill>
                  <a:srgbClr val="7030A0"/>
                </a:solidFill>
              </a:rPr>
              <a:t>species</a:t>
            </a:r>
            <a:r>
              <a:rPr i="1"/>
              <a:t> </a:t>
            </a:r>
            <a:r>
              <a:rPr i="1" b="1">
                <a:solidFill>
                  <a:srgbClr val="7030A0"/>
                </a:solidFill>
              </a:rPr>
              <a:t>evolve</a:t>
            </a:r>
            <a:r>
              <a:rPr i="1"/>
              <a:t>d from their common </a:t>
            </a:r>
            <a:r>
              <a:rPr i="1" b="1">
                <a:solidFill>
                  <a:srgbClr val="7030A0"/>
                </a:solidFill>
              </a:rPr>
              <a:t>ancestor</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1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ancestor.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did modern species evolve from their common ancestor?</a:t>
            </a:r>
            <a:r>
              <a:t>
</a:t>
            </a:r>
            <a:r>
              <a:rPr i="1"/>
              <a:t>Modern species evolved from their common ancestor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1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07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238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096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did modern </a:t>
            </a:r>
            <a:r>
              <a:rPr b="1" sz="2800">
                <a:solidFill>
                  <a:srgbClr val="7030A0"/>
                </a:solidFill>
              </a:rPr>
              <a:t>species</a:t>
            </a:r>
            <a:r>
              <a:rPr b="1" sz="2800"/>
              <a:t> </a:t>
            </a:r>
            <a:r>
              <a:rPr b="1" sz="2800">
                <a:solidFill>
                  <a:srgbClr val="7030A0"/>
                </a:solidFill>
              </a:rPr>
              <a:t>evolve</a:t>
            </a:r>
            <a:r>
              <a:rPr b="1" sz="2800"/>
              <a:t> from their common </a:t>
            </a:r>
            <a:r>
              <a:rPr b="1" sz="2800">
                <a:solidFill>
                  <a:srgbClr val="7030A0"/>
                </a:solidFill>
              </a:rPr>
              <a:t>ancestor</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1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7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3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096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