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02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tenga camuflaje?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tener camuflaje, significa…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con el tiempo?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con el tiempo, 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02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6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afectado el camuflaje de estas </a:t>
            </a:r>
            <a:r>
              <a:rPr b="1" sz="2000">
                <a:solidFill>
                  <a:srgbClr val="7030A0"/>
                </a:solidFill>
              </a:rPr>
              <a:t>especies</a:t>
            </a:r>
            <a:r>
              <a:rPr b="1" sz="2000"/>
              <a:t> si su medio ambiente comenzara a cambiar?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el medio ambiente de estas </a:t>
            </a:r>
            <a:r>
              <a:rPr b="1" sz="2000" i="1">
                <a:solidFill>
                  <a:srgbClr val="7030A0"/>
                </a:solidFill>
              </a:rPr>
              <a:t>especies</a:t>
            </a:r>
            <a:r>
              <a:rPr i="1"/>
              <a:t> comenzara a cambiar, su camuflaje se vería afectado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02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e16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2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el camuflaje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si su medio ambiente comenzara a cambiar?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medio ambiente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comenzara a cambiar, su camuflaje se vería afectado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camuflaje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camuflaje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camuflaje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camuflaje.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06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8e162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camuflaje...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.
Incluye otras 3-5 palabras de vocabulario en tu párrafo. Puedes incluir los siguientes inicios de oración:​
​</a:t>
            </a:r>
            <a:r>
              <a:rPr i="1"/>
              <a:t>•   Para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tener camuflaje, significa…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camuflaje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adaptación</a:t>
            </a:r>
            <a:r>
              <a:rPr i="1"/>
              <a:t> porque…
</a:t>
            </a:r>
            <a:r>
              <a:rPr i="1"/>
              <a:t>•   Si el medio ambiente de estas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comenzara a cambiar, su camuflaje se vería afectado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02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camuflaje.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el camuflaje de estas especies si su medio ambiente comenzara a cambiar?</a:t>
            </a:r>
            <a:r>
              <a:t>
</a:t>
            </a:r>
            <a:r>
              <a:rPr i="1"/>
              <a:t>Si el medio ambiente de estas especies comenzara a cambiar, su camuflaje se vería afectado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02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8e16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afectado el camuflaje de estas </a:t>
            </a:r>
            <a:r>
              <a:rPr b="1" sz="2800">
                <a:solidFill>
                  <a:srgbClr val="7030A0"/>
                </a:solidFill>
              </a:rPr>
              <a:t>especies</a:t>
            </a:r>
            <a:r>
              <a:rPr b="1" sz="2800"/>
              <a:t> si su medio ambiente comenzara a cambiar?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02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e16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