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3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compound</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compound</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803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8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element</a:t>
            </a:r>
            <a:r>
              <a:t> different from a </a:t>
            </a:r>
            <a:r>
              <a:rPr b="1">
                <a:solidFill>
                  <a:srgbClr val="7030A0"/>
                </a:solidFill>
              </a:rPr>
              <a:t>compound</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element</a:t>
            </a:r>
            <a:r>
              <a:t> is different from a </a:t>
            </a:r>
            <a:r>
              <a:rPr b="1">
                <a:solidFill>
                  <a:srgbClr val="7030A0"/>
                </a:solidFill>
              </a:rPr>
              <a:t>compound</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might happen if you combined two </a:t>
            </a:r>
            <a:r>
              <a:rPr b="1" sz="2000">
                <a:solidFill>
                  <a:srgbClr val="7030A0"/>
                </a:solidFill>
              </a:rPr>
              <a:t>elements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If I combined two </a:t>
            </a:r>
            <a:r>
              <a:rPr b="1" sz="2000" i="1">
                <a:solidFill>
                  <a:srgbClr val="7030A0"/>
                </a:solidFill>
              </a:rPr>
              <a:t>elements</a:t>
            </a:r>
            <a:r>
              <a:rPr i="1"/>
              <a:t>, I predict…</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8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8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might happen if you combined two </a:t>
            </a:r>
            <a:r>
              <a:rPr b="1">
                <a:solidFill>
                  <a:srgbClr val="7030A0"/>
                </a:solidFill>
              </a:rPr>
              <a:t>elements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If I combined two </a:t>
            </a:r>
            <a:r>
              <a:rPr b="1">
                <a:solidFill>
                  <a:srgbClr val="7030A0"/>
                </a:solidFill>
              </a:rPr>
              <a:t>elements</a:t>
            </a:r>
            <a:r>
              <a:t>, I predict…</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element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element</a:t>
            </a:r>
            <a:r>
              <a:rPr sz="2000"/>
              <a:t>
• My visual is…
• It relates to what I’ve learned about </a:t>
            </a:r>
            <a:r>
              <a:rPr b="1" sz="2000">
                <a:solidFill>
                  <a:srgbClr val="7030A0"/>
                </a:solidFill>
              </a:rPr>
              <a:t>element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element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element.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8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element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8038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element...</a:t>
            </a:r>
            <a:r>
              <a:rPr i="1"/>
              <a:t>
From this visual, I can infer… </a:t>
            </a:r>
            <a:r>
              <a:rPr i="0"/>
              <a:t>(use </a:t>
            </a:r>
            <a:r>
              <a:rPr b="1">
                <a:solidFill>
                  <a:srgbClr val="7030A0"/>
                </a:solidFill>
              </a:rPr>
              <a:t>element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8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element</a:t>
            </a:r>
            <a:r>
              <a:t>.
Include 3-5 other vocabulary words in your paragraph. You may include the following stems:​
</a:t>
            </a:r>
            <a:r>
              <a:rPr i="1"/>
              <a:t>•   An </a:t>
            </a:r>
            <a:r>
              <a:rPr i="1" b="1">
                <a:solidFill>
                  <a:srgbClr val="7030A0"/>
                </a:solidFill>
              </a:rPr>
              <a:t>element</a:t>
            </a:r>
            <a:r>
              <a:rPr i="1"/>
              <a:t> is…
</a:t>
            </a:r>
            <a:r>
              <a:rPr i="1"/>
              <a:t>•   An </a:t>
            </a:r>
            <a:r>
              <a:rPr i="1" b="1">
                <a:solidFill>
                  <a:srgbClr val="7030A0"/>
                </a:solidFill>
              </a:rPr>
              <a:t>element</a:t>
            </a:r>
            <a:r>
              <a:rPr i="1"/>
              <a:t> is different from a </a:t>
            </a:r>
            <a:r>
              <a:rPr i="1" b="1">
                <a:solidFill>
                  <a:srgbClr val="7030A0"/>
                </a:solidFill>
              </a:rPr>
              <a:t>compound</a:t>
            </a:r>
            <a:r>
              <a:rPr i="1"/>
              <a:t> because...
</a:t>
            </a:r>
            <a:r>
              <a:rPr i="1"/>
              <a:t>•   If I combined two </a:t>
            </a:r>
            <a:r>
              <a:rPr i="1" b="1">
                <a:solidFill>
                  <a:srgbClr val="7030A0"/>
                </a:solidFill>
              </a:rPr>
              <a:t>elements</a:t>
            </a:r>
            <a:r>
              <a:rPr i="1"/>
              <a:t>, I predict…</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806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element.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might happen if you combined two elements?</a:t>
            </a:r>
            <a:r>
              <a:t>
</a:t>
            </a:r>
            <a:r>
              <a:rPr i="1"/>
              <a:t>If I combined two elements, I predict…</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8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8038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might happen if you combined two </a:t>
            </a:r>
            <a:r>
              <a:rPr b="1" sz="2800">
                <a:solidFill>
                  <a:srgbClr val="7030A0"/>
                </a:solidFill>
              </a:rPr>
              <a:t>elements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8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8038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803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8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element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element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