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2.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803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chemical symbol</a:t>
            </a:r>
            <a:r>
              <a:t> tell you about an </a:t>
            </a:r>
            <a:r>
              <a:rPr b="1">
                <a:solidFill>
                  <a:srgbClr val="7030A0"/>
                </a:solidFill>
              </a:rPr>
              <a:t>element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chemical symbol</a:t>
            </a:r>
            <a:r>
              <a:t> tells you...</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02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information does a </a:t>
            </a:r>
            <a:r>
              <a:rPr b="1">
                <a:solidFill>
                  <a:srgbClr val="7030A0"/>
                </a:solidFill>
              </a:rPr>
              <a:t>chemical formula</a:t>
            </a:r>
            <a:r>
              <a:t> have?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information that a </a:t>
            </a:r>
            <a:r>
              <a:rPr b="1">
                <a:solidFill>
                  <a:srgbClr val="7030A0"/>
                </a:solidFill>
              </a:rPr>
              <a:t>chemical formula</a:t>
            </a:r>
            <a:r>
              <a:t> has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802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803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What is the relationship between a </a:t>
            </a:r>
            <a:r>
              <a:rPr b="1">
                <a:solidFill>
                  <a:srgbClr val="7030A0"/>
                </a:solidFill>
              </a:rPr>
              <a:t>chemical symbol</a:t>
            </a:r>
            <a:r>
              <a:t> and a </a:t>
            </a:r>
            <a:r>
              <a:rPr b="1">
                <a:solidFill>
                  <a:srgbClr val="7030A0"/>
                </a:solidFill>
              </a:rPr>
              <a:t>chemical formula</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relationship between a </a:t>
            </a:r>
            <a:r>
              <a:rPr b="1">
                <a:solidFill>
                  <a:srgbClr val="7030A0"/>
                </a:solidFill>
              </a:rPr>
              <a:t>chemical symbol</a:t>
            </a:r>
            <a:r>
              <a:t> and a </a:t>
            </a:r>
            <a:r>
              <a:rPr b="1">
                <a:solidFill>
                  <a:srgbClr val="7030A0"/>
                </a:solidFill>
              </a:rPr>
              <a:t>chemical formula</a:t>
            </a:r>
            <a:r>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02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information does a </a:t>
            </a:r>
            <a:r>
              <a:rPr b="1">
                <a:solidFill>
                  <a:srgbClr val="7030A0"/>
                </a:solidFill>
              </a:rPr>
              <a:t>chemical formula</a:t>
            </a:r>
            <a:r>
              <a:t> have?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information that a </a:t>
            </a:r>
            <a:r>
              <a:rPr b="1">
                <a:solidFill>
                  <a:srgbClr val="7030A0"/>
                </a:solidFill>
              </a:rPr>
              <a:t>chemical formula</a:t>
            </a:r>
            <a:r>
              <a:t> has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802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803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What is the relationship between a </a:t>
            </a:r>
            <a:r>
              <a:rPr b="1">
                <a:solidFill>
                  <a:srgbClr val="7030A0"/>
                </a:solidFill>
              </a:rPr>
              <a:t>chemical symbol</a:t>
            </a:r>
            <a:r>
              <a:t> and a </a:t>
            </a:r>
            <a:r>
              <a:rPr b="1">
                <a:solidFill>
                  <a:srgbClr val="7030A0"/>
                </a:solidFill>
              </a:rPr>
              <a:t>chemical formula</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relationship between a </a:t>
            </a:r>
            <a:r>
              <a:rPr b="1">
                <a:solidFill>
                  <a:srgbClr val="7030A0"/>
                </a:solidFill>
              </a:rPr>
              <a:t>chemical symbol</a:t>
            </a:r>
            <a:r>
              <a:t> and a </a:t>
            </a:r>
            <a:r>
              <a:rPr b="1">
                <a:solidFill>
                  <a:srgbClr val="7030A0"/>
                </a:solidFill>
              </a:rPr>
              <a:t>chemical formula</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02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information does a </a:t>
            </a:r>
            <a:r>
              <a:rPr b="1">
                <a:solidFill>
                  <a:srgbClr val="7030A0"/>
                </a:solidFill>
              </a:rPr>
              <a:t>chemical formula</a:t>
            </a:r>
            <a:r>
              <a:t> have?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information that a </a:t>
            </a:r>
            <a:r>
              <a:rPr b="1">
                <a:solidFill>
                  <a:srgbClr val="7030A0"/>
                </a:solidFill>
              </a:rPr>
              <a:t>chemical formula</a:t>
            </a:r>
            <a:r>
              <a:t> has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is the difference between the </a:t>
            </a:r>
            <a:r>
              <a:rPr b="1" sz="2000">
                <a:solidFill>
                  <a:srgbClr val="7030A0"/>
                </a:solidFill>
              </a:rPr>
              <a:t>chemical symbol</a:t>
            </a:r>
            <a:r>
              <a:rPr b="1" sz="2000"/>
              <a:t> Co and the </a:t>
            </a:r>
            <a:r>
              <a:rPr b="1" sz="2000">
                <a:solidFill>
                  <a:srgbClr val="7030A0"/>
                </a:solidFill>
              </a:rPr>
              <a:t>chemical formula</a:t>
            </a:r>
            <a:r>
              <a:rPr b="1" sz="2000"/>
              <a:t> CO significant?</a:t>
            </a:r>
          </a:p>
        </p:txBody>
      </p:sp>
      <p:sp>
        <p:nvSpPr>
          <p:cNvPr id="5" name="TextBox 4"/>
          <p:cNvSpPr txBox="1"/>
          <p:nvPr/>
        </p:nvSpPr>
        <p:spPr>
          <a:xfrm>
            <a:off x="0" y="1490472"/>
            <a:ext cx="5751576" cy="923544"/>
          </a:xfrm>
          <a:prstGeom prst="rect">
            <a:avLst/>
          </a:prstGeom>
          <a:noFill/>
        </p:spPr>
        <p:txBody>
          <a:bodyPr wrap="square">
            <a:spAutoFit/>
          </a:bodyPr>
          <a:lstStyle/>
          <a:p>
            <a:r>
              <a:rPr i="1"/>
              <a:t>The difference between the  </a:t>
            </a:r>
            <a:r>
              <a:rPr b="1" sz="2000" i="1">
                <a:solidFill>
                  <a:srgbClr val="7030A0"/>
                </a:solidFill>
              </a:rPr>
              <a:t>chemical symbol</a:t>
            </a:r>
            <a:r>
              <a:rPr i="1"/>
              <a:t> Co and the </a:t>
            </a:r>
            <a:r>
              <a:rPr b="1" sz="2000" i="1">
                <a:solidFill>
                  <a:srgbClr val="7030A0"/>
                </a:solidFill>
              </a:rPr>
              <a:t>chemical formula</a:t>
            </a:r>
            <a:r>
              <a:rPr i="1"/>
              <a:t> CO is significant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803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802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8029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03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is the difference between the </a:t>
            </a:r>
            <a:r>
              <a:rPr b="1">
                <a:solidFill>
                  <a:srgbClr val="7030A0"/>
                </a:solidFill>
              </a:rPr>
              <a:t>chemical symbol</a:t>
            </a:r>
            <a:r>
              <a:t> Co and the </a:t>
            </a:r>
            <a:r>
              <a:rPr b="1">
                <a:solidFill>
                  <a:srgbClr val="7030A0"/>
                </a:solidFill>
              </a:rPr>
              <a:t>chemical formula</a:t>
            </a:r>
            <a:r>
              <a:t> CO significant?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difference between the  </a:t>
            </a:r>
            <a:r>
              <a:rPr b="1">
                <a:solidFill>
                  <a:srgbClr val="7030A0"/>
                </a:solidFill>
              </a:rPr>
              <a:t>chemical symbol</a:t>
            </a:r>
            <a:r>
              <a:t> Co and the </a:t>
            </a:r>
            <a:r>
              <a:rPr b="1">
                <a:solidFill>
                  <a:srgbClr val="7030A0"/>
                </a:solidFill>
              </a:rPr>
              <a:t>chemical formula</a:t>
            </a:r>
            <a:r>
              <a:t> CO is significant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chemical symbol</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chemical symbol</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chemical symbol</a:t>
            </a:r>
            <a:r>
              <a:rPr sz="2000"/>
              <a:t>
• My visual is…
• It relates to what I’ve learned about </a:t>
            </a:r>
            <a:r>
              <a:rPr b="1" sz="2000">
                <a:solidFill>
                  <a:srgbClr val="7030A0"/>
                </a:solidFill>
              </a:rPr>
              <a:t>chemical symbol</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chemical symbol</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chemical symbol.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3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03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03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3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chemical symbol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8029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8029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chemical symbol...</a:t>
            </a:r>
            <a:r>
              <a:rPr i="1"/>
              <a:t>
From this visual, I can infer… </a:t>
            </a:r>
            <a:r>
              <a:rPr i="0"/>
              <a:t>(use </a:t>
            </a:r>
            <a:r>
              <a:rPr b="1">
                <a:solidFill>
                  <a:srgbClr val="7030A0"/>
                </a:solidFill>
              </a:rPr>
              <a:t>chemical symbol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chemical symbol</a:t>
            </a:r>
            <a:r>
              <a:t>.
Include 3-5 other vocabulary words in your paragraph. You may include the following stems:​
</a:t>
            </a:r>
            <a:r>
              <a:rPr i="1"/>
              <a:t>•   The </a:t>
            </a:r>
            <a:r>
              <a:rPr i="1" b="1">
                <a:solidFill>
                  <a:srgbClr val="7030A0"/>
                </a:solidFill>
              </a:rPr>
              <a:t>chemical symbol</a:t>
            </a:r>
            <a:r>
              <a:rPr i="1"/>
              <a:t> tells you...
</a:t>
            </a:r>
            <a:r>
              <a:rPr i="1"/>
              <a:t>•   The relationship between a </a:t>
            </a:r>
            <a:r>
              <a:rPr i="1" b="1">
                <a:solidFill>
                  <a:srgbClr val="7030A0"/>
                </a:solidFill>
              </a:rPr>
              <a:t>chemical symbol</a:t>
            </a:r>
            <a:r>
              <a:rPr i="1"/>
              <a:t> and a </a:t>
            </a:r>
            <a:r>
              <a:rPr i="1" b="1">
                <a:solidFill>
                  <a:srgbClr val="7030A0"/>
                </a:solidFill>
              </a:rPr>
              <a:t>chemical formula</a:t>
            </a:r>
            <a:r>
              <a:rPr i="1"/>
              <a:t> is...
</a:t>
            </a:r>
            <a:r>
              <a:rPr i="1"/>
              <a:t>•   The difference between the  </a:t>
            </a:r>
            <a:r>
              <a:rPr i="1" b="1">
                <a:solidFill>
                  <a:srgbClr val="7030A0"/>
                </a:solidFill>
              </a:rPr>
              <a:t>chemical symbol</a:t>
            </a:r>
            <a:r>
              <a:rPr i="1"/>
              <a:t> Co and the </a:t>
            </a:r>
            <a:r>
              <a:rPr i="1" b="1">
                <a:solidFill>
                  <a:srgbClr val="7030A0"/>
                </a:solidFill>
              </a:rPr>
              <a:t>chemical formula</a:t>
            </a:r>
            <a:r>
              <a:rPr i="1"/>
              <a:t> CO is significant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803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chemical symbol.</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is the difference between the chemical symbol Co and the chemical formula CO significant?</a:t>
            </a:r>
            <a:r>
              <a:t>
</a:t>
            </a:r>
            <a:r>
              <a:rPr i="1"/>
              <a:t>The difference between the  chemical symbol Co and the chemical formula CO is significant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8032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8029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8029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6"/>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7"/>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is the difference between the </a:t>
            </a:r>
            <a:r>
              <a:rPr b="1" sz="2800">
                <a:solidFill>
                  <a:srgbClr val="7030A0"/>
                </a:solidFill>
              </a:rPr>
              <a:t>chemical symbol</a:t>
            </a:r>
            <a:r>
              <a:rPr b="1" sz="2800"/>
              <a:t> Co and the </a:t>
            </a:r>
            <a:r>
              <a:rPr b="1" sz="2800">
                <a:solidFill>
                  <a:srgbClr val="7030A0"/>
                </a:solidFill>
              </a:rPr>
              <a:t>chemical formula</a:t>
            </a:r>
            <a:r>
              <a:rPr b="1" sz="2800"/>
              <a:t> CO significant?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803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802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8029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03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0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0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