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7e221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consumidor secundario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consumidor secundario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232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consumidor terciario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consumidor terciario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7e232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7e221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un </a:t>
            </a:r>
            <a:r>
              <a:rPr b="1">
                <a:solidFill>
                  <a:srgbClr val="7030A0"/>
                </a:solidFill>
              </a:rPr>
              <a:t>consumidor secundario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consumidor terciario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consumidor secundario</a:t>
            </a:r>
            <a:r>
              <a:t> está relacionado con un </a:t>
            </a:r>
            <a:r>
              <a:rPr b="1">
                <a:solidFill>
                  <a:srgbClr val="7030A0"/>
                </a:solidFill>
              </a:rPr>
              <a:t>consumidor terciario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214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consumidor primario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consumidor primario</a:t>
            </a:r>
            <a:r>
              <a:t> es…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podría un </a:t>
            </a:r>
            <a:r>
              <a:rPr b="1" sz="2000">
                <a:solidFill>
                  <a:srgbClr val="7030A0"/>
                </a:solidFill>
              </a:rPr>
              <a:t>consumidor secundario</a:t>
            </a:r>
            <a:r>
              <a:rPr b="1" sz="2000"/>
              <a:t> también ser un </a:t>
            </a:r>
            <a:r>
              <a:rPr b="1" sz="2000">
                <a:solidFill>
                  <a:srgbClr val="7030A0"/>
                </a:solidFill>
              </a:rPr>
              <a:t>consumidor primario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Un </a:t>
            </a:r>
            <a:r>
              <a:rPr b="1" sz="2000" i="1">
                <a:solidFill>
                  <a:srgbClr val="7030A0"/>
                </a:solidFill>
              </a:rPr>
              <a:t>consumidor secundario</a:t>
            </a:r>
            <a:r>
              <a:rPr i="1"/>
              <a:t> podría ser también un </a:t>
            </a:r>
            <a:r>
              <a:rPr b="1" sz="2000" i="1">
                <a:solidFill>
                  <a:srgbClr val="7030A0"/>
                </a:solidFill>
              </a:rPr>
              <a:t>consumidor primario</a:t>
            </a:r>
            <a:r>
              <a:rPr i="1"/>
              <a:t> porque…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7e22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7e23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7e214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221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podría un </a:t>
            </a:r>
            <a:r>
              <a:rPr b="1">
                <a:solidFill>
                  <a:srgbClr val="7030A0"/>
                </a:solidFill>
              </a:rPr>
              <a:t>consumidor secundario</a:t>
            </a:r>
            <a:r>
              <a:t> también ser un </a:t>
            </a:r>
            <a:r>
              <a:rPr b="1">
                <a:solidFill>
                  <a:srgbClr val="7030A0"/>
                </a:solidFill>
              </a:rPr>
              <a:t>consumidor primario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consumidor secundario</a:t>
            </a:r>
            <a:r>
              <a:t> podría ser también un </a:t>
            </a:r>
            <a:r>
              <a:rPr b="1">
                <a:solidFill>
                  <a:srgbClr val="7030A0"/>
                </a:solidFill>
              </a:rPr>
              <a:t>consumidor primario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2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consumidor secundario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consumidor secundario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2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consumidor secundario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consumidor secundario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consumidor secundario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2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consumidor secundario.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21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22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22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2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consumidor secundario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7e232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7e214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2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consumidor secundario...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consumidor secundario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2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2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consumidor secundario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consumidor secundario</a:t>
            </a:r>
            <a:r>
              <a:rPr i="1"/>
              <a:t> es...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consumidor secundario</a:t>
            </a:r>
            <a:r>
              <a:rPr i="1"/>
              <a:t> está relacionado con un </a:t>
            </a:r>
            <a:r>
              <a:rPr i="1" b="1">
                <a:solidFill>
                  <a:srgbClr val="7030A0"/>
                </a:solidFill>
              </a:rPr>
              <a:t>consumidor terciario</a:t>
            </a:r>
            <a:r>
              <a:rPr i="1"/>
              <a:t> porque…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consumidor secundario</a:t>
            </a:r>
            <a:r>
              <a:rPr i="1"/>
              <a:t> podría ser también un </a:t>
            </a:r>
            <a:r>
              <a:rPr i="1" b="1">
                <a:solidFill>
                  <a:srgbClr val="7030A0"/>
                </a:solidFill>
              </a:rPr>
              <a:t>consumidor primario</a:t>
            </a:r>
            <a:r>
              <a:rPr i="1"/>
              <a:t>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7e22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consumidor secundario.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podría un consumidor secundario también ser un consumidor primario?</a:t>
            </a:r>
            <a:r>
              <a:t>
</a:t>
            </a:r>
            <a:r>
              <a:rPr i="1"/>
              <a:t>Un consumidor secundario podría ser también un consumidor primario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7e22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7e23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7e214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podría un </a:t>
            </a:r>
            <a:r>
              <a:rPr b="1" sz="2800">
                <a:solidFill>
                  <a:srgbClr val="7030A0"/>
                </a:solidFill>
              </a:rPr>
              <a:t>consumidor secundario</a:t>
            </a:r>
            <a:r>
              <a:rPr b="1" sz="2800"/>
              <a:t> también ser un </a:t>
            </a:r>
            <a:r>
              <a:rPr b="1" sz="2800">
                <a:solidFill>
                  <a:srgbClr val="7030A0"/>
                </a:solidFill>
              </a:rPr>
              <a:t>consumidor primario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7e22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7e23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7e214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2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3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1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