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2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resulta 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en un nuevo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resulta en un nuevo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mediante…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, 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2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difiere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, 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2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difiere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, 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Algunos </a:t>
            </a:r>
            <a:r>
              <a:rPr b="1" sz="2000">
                <a:solidFill>
                  <a:srgbClr val="7030A0"/>
                </a:solidFill>
              </a:rPr>
              <a:t>organismos</a:t>
            </a:r>
            <a:r>
              <a:rPr b="1" sz="2000"/>
              <a:t> pueden reproducirse sexual o asexualmente. ¿Por qué un organismo se </a:t>
            </a:r>
            <a:r>
              <a:rPr b="1" sz="2000">
                <a:solidFill>
                  <a:srgbClr val="7030A0"/>
                </a:solidFill>
              </a:rPr>
              <a:t>reproduciría sexualmente</a:t>
            </a:r>
            <a:r>
              <a:rPr b="1" sz="2000"/>
              <a:t> en lugar de asexualmente?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un organismo se </a:t>
            </a:r>
            <a:r>
              <a:rPr b="1" sz="2000" i="1">
                <a:solidFill>
                  <a:srgbClr val="7030A0"/>
                </a:solidFill>
              </a:rPr>
              <a:t>reproduciría sexualmente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2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Algunos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pueden reproducirse sexual o asexualmente. ¿Por qué un organismo se </a:t>
            </a:r>
            <a:r>
              <a:rPr b="1">
                <a:solidFill>
                  <a:srgbClr val="7030A0"/>
                </a:solidFill>
              </a:rPr>
              <a:t>reproduciría sexualmente</a:t>
            </a:r>
            <a:r>
              <a:t> en lugar de asexualmente?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un organismo se </a:t>
            </a:r>
            <a:r>
              <a:rPr b="1">
                <a:solidFill>
                  <a:srgbClr val="7030A0"/>
                </a:solidFill>
              </a:rPr>
              <a:t>reproduciría sexualmente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reproducción sexual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reproducción sexual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reproducción sexual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reproducción sexual.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2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2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0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reproducción sexual...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reproducción sexual</a:t>
            </a:r>
            <a:r>
              <a:rPr i="1"/>
              <a:t> resulta en un nuevo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mediante…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reproducción sexual</a:t>
            </a:r>
            <a:r>
              <a:rPr i="1"/>
              <a:t> difiere de la </a:t>
            </a:r>
            <a:r>
              <a:rPr i="1" b="1">
                <a:solidFill>
                  <a:srgbClr val="7030A0"/>
                </a:solidFill>
              </a:rPr>
              <a:t>reproducción asexual</a:t>
            </a:r>
            <a:r>
              <a:rPr i="1"/>
              <a:t> porque…
</a:t>
            </a:r>
            <a:r>
              <a:rPr i="1"/>
              <a:t>•   Creo que un organismo se </a:t>
            </a:r>
            <a:r>
              <a:rPr i="1" b="1">
                <a:solidFill>
                  <a:srgbClr val="7030A0"/>
                </a:solidFill>
              </a:rPr>
              <a:t>reproduciría sexualmente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2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reproducción sexual.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Algunos organismos pueden reproducirse sexual o asexualmente. ¿Por qué un organismo se reproduciría sexualmente en lugar de asexualmente? </a:t>
            </a:r>
            <a:r>
              <a:t>
</a:t>
            </a:r>
            <a:r>
              <a:rPr i="1"/>
              <a:t>Creo que un organismo se reproduciría sexualmente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2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Algunos </a:t>
            </a:r>
            <a:r>
              <a:rPr b="1" sz="2800">
                <a:solidFill>
                  <a:srgbClr val="7030A0"/>
                </a:solidFill>
              </a:rPr>
              <a:t>organismos</a:t>
            </a:r>
            <a:r>
              <a:rPr b="1" sz="2800"/>
              <a:t> pueden reproducirse sexual o asexualmente. ¿Por qué un organismo se </a:t>
            </a:r>
            <a:r>
              <a:rPr b="1" sz="2800">
                <a:solidFill>
                  <a:srgbClr val="7030A0"/>
                </a:solidFill>
              </a:rPr>
              <a:t>reproduciría sexualmente</a:t>
            </a:r>
            <a:r>
              <a:rPr b="1" sz="2800"/>
              <a:t> en lugar de asexualmente?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2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