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ocurre mediante…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pueden transmitir las </a:t>
            </a:r>
            <a:r>
              <a:rPr b="1" sz="2000">
                <a:solidFill>
                  <a:srgbClr val="7030A0"/>
                </a:solidFill>
              </a:rPr>
              <a:t>mutaciones</a:t>
            </a:r>
            <a:r>
              <a:rPr b="1" sz="2000"/>
              <a:t> a las generaciones siguientes?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mutaciones</a:t>
            </a:r>
            <a:r>
              <a:rPr i="1"/>
              <a:t> pueden transmitirse a las generaciones siguientes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6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pueden transmitir las </a:t>
            </a:r>
            <a:r>
              <a:rPr b="1">
                <a:solidFill>
                  <a:srgbClr val="7030A0"/>
                </a:solidFill>
              </a:rPr>
              <a:t>mutaciones</a:t>
            </a:r>
            <a:r>
              <a:t> a las generaciones siguientes?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mutaciones</a:t>
            </a:r>
            <a:r>
              <a:t> pueden transmitirse a las generaciones siguientes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mutación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1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06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ocurre mediante…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variación</a:t>
            </a:r>
            <a:r>
              <a:rPr i="1"/>
              <a:t> porque…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mutaciones</a:t>
            </a:r>
            <a:r>
              <a:rPr i="1"/>
              <a:t> pueden transmitirse a las generaciones siguientes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pueden transmitir las mutaciones a las generaciones siguientes?</a:t>
            </a:r>
            <a:r>
              <a:t>
</a:t>
            </a:r>
            <a:r>
              <a:rPr i="1"/>
              <a:t>Creo que las mutaciones pueden transmitirse a las generaciones siguientes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06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pueden transmitir las </a:t>
            </a:r>
            <a:r>
              <a:rPr b="1" sz="2800">
                <a:solidFill>
                  <a:srgbClr val="7030A0"/>
                </a:solidFill>
              </a:rPr>
              <a:t>mutaciones</a:t>
            </a:r>
            <a:r>
              <a:rPr b="1" sz="2800"/>
              <a:t> a las generaciones siguientes?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6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