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0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2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0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está relacionado con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9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taxa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taxa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pueden los </a:t>
            </a:r>
            <a:r>
              <a:rPr b="1" sz="2000">
                <a:solidFill>
                  <a:srgbClr val="7030A0"/>
                </a:solidFill>
              </a:rPr>
              <a:t>fósiles</a:t>
            </a:r>
            <a:r>
              <a:rPr b="1" sz="2000"/>
              <a:t> de </a:t>
            </a:r>
            <a:r>
              <a:rPr b="1" sz="2000">
                <a:solidFill>
                  <a:srgbClr val="7030A0"/>
                </a:solidFill>
              </a:rPr>
              <a:t>ancestros</a:t>
            </a:r>
            <a:r>
              <a:rPr b="1" sz="2000"/>
              <a:t> ayudarnos a comprender los </a:t>
            </a:r>
            <a:r>
              <a:rPr b="1" sz="2000">
                <a:solidFill>
                  <a:srgbClr val="7030A0"/>
                </a:solidFill>
              </a:rPr>
              <a:t>grupos taxonómicos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Los </a:t>
            </a:r>
            <a:r>
              <a:rPr b="1" sz="2000" i="1">
                <a:solidFill>
                  <a:srgbClr val="7030A0"/>
                </a:solidFill>
              </a:rPr>
              <a:t>fósiles</a:t>
            </a:r>
            <a:r>
              <a:rPr i="1"/>
              <a:t> de </a:t>
            </a:r>
            <a:r>
              <a:rPr b="1" sz="2000" i="1">
                <a:solidFill>
                  <a:srgbClr val="7030A0"/>
                </a:solidFill>
              </a:rPr>
              <a:t>ancestros</a:t>
            </a:r>
            <a:r>
              <a:rPr i="1"/>
              <a:t> pueden ayudarnos a comprender los </a:t>
            </a:r>
            <a:r>
              <a:rPr b="1" sz="2000" i="1">
                <a:solidFill>
                  <a:srgbClr val="7030A0"/>
                </a:solidFill>
              </a:rPr>
              <a:t>grupos taxonómicos</a:t>
            </a:r>
            <a:r>
              <a:rPr i="1"/>
              <a:t> mediante...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9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22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pueden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ancestros</a:t>
            </a:r>
            <a:r>
              <a:t> ayudarnos a comprender los </a:t>
            </a:r>
            <a:r>
              <a:rPr b="1">
                <a:solidFill>
                  <a:srgbClr val="7030A0"/>
                </a:solidFill>
              </a:rPr>
              <a:t>grupos taxonómicos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ancestros</a:t>
            </a:r>
            <a:r>
              <a:t> pueden ayudarnos a comprender los </a:t>
            </a:r>
            <a:r>
              <a:rPr b="1">
                <a:solidFill>
                  <a:srgbClr val="7030A0"/>
                </a:solidFill>
              </a:rPr>
              <a:t>grupos taxonómicos</a:t>
            </a:r>
            <a:r>
              <a:t> mediante...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ancestro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ancestro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ancestro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ancestro.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12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19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229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ancestro...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está relacionado con una </a:t>
            </a:r>
            <a:r>
              <a:rPr i="1" b="1">
                <a:solidFill>
                  <a:srgbClr val="7030A0"/>
                </a:solidFill>
              </a:rPr>
              <a:t>especie</a:t>
            </a:r>
            <a:r>
              <a:rPr i="1"/>
              <a:t> porque...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de </a:t>
            </a:r>
            <a:r>
              <a:rPr i="1" b="1">
                <a:solidFill>
                  <a:srgbClr val="7030A0"/>
                </a:solidFill>
              </a:rPr>
              <a:t>ancestros</a:t>
            </a:r>
            <a:r>
              <a:rPr i="1"/>
              <a:t> pueden ayudarnos a comprender los </a:t>
            </a:r>
            <a:r>
              <a:rPr i="1" b="1">
                <a:solidFill>
                  <a:srgbClr val="7030A0"/>
                </a:solidFill>
              </a:rPr>
              <a:t>grupos taxonómicos</a:t>
            </a:r>
            <a:r>
              <a:rPr i="1"/>
              <a:t> mediante...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ancestro.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pueden los fósiles de ancestros ayudarnos a comprender los grupos taxonómicos?</a:t>
            </a:r>
            <a:r>
              <a:t>
</a:t>
            </a:r>
            <a:r>
              <a:rPr i="1"/>
              <a:t>Los fósiles de ancestros pueden ayudarnos a comprender los grupos taxonómicos mediante...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19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22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pueden los </a:t>
            </a:r>
            <a:r>
              <a:rPr b="1" sz="2800">
                <a:solidFill>
                  <a:srgbClr val="7030A0"/>
                </a:solidFill>
              </a:rPr>
              <a:t>fósiles</a:t>
            </a:r>
            <a:r>
              <a:rPr b="1" sz="2800"/>
              <a:t> de </a:t>
            </a:r>
            <a:r>
              <a:rPr b="1" sz="2800">
                <a:solidFill>
                  <a:srgbClr val="7030A0"/>
                </a:solidFill>
              </a:rPr>
              <a:t>ancestros</a:t>
            </a:r>
            <a:r>
              <a:rPr b="1" sz="2800"/>
              <a:t> ayudarnos a comprender los </a:t>
            </a:r>
            <a:r>
              <a:rPr b="1" sz="2800">
                <a:solidFill>
                  <a:srgbClr val="7030A0"/>
                </a:solidFill>
              </a:rPr>
              <a:t>grupos taxonómicos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9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22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