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719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fossil</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fossil</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23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tectonic plates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Tectonic plates</a:t>
            </a:r>
            <a:r>
              <a:t> are...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7230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719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fossils</a:t>
            </a:r>
            <a:r>
              <a:t> related to </a:t>
            </a:r>
            <a:r>
              <a:rPr b="1">
                <a:solidFill>
                  <a:srgbClr val="7030A0"/>
                </a:solidFill>
              </a:rPr>
              <a:t>tectonic plates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Fossils</a:t>
            </a:r>
            <a:r>
              <a:t> are related to </a:t>
            </a:r>
            <a:r>
              <a:rPr b="1">
                <a:solidFill>
                  <a:srgbClr val="7030A0"/>
                </a:solidFill>
              </a:rPr>
              <a:t>tectonic plates</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17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According to the </a:t>
            </a:r>
            <a:r>
              <a:rPr b="1">
                <a:solidFill>
                  <a:srgbClr val="7030A0"/>
                </a:solidFill>
              </a:rPr>
              <a:t>Continental Drift theory</a:t>
            </a:r>
            <a:r>
              <a:t>, how have continents changed over time?</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According to the </a:t>
            </a:r>
            <a:r>
              <a:rPr b="1">
                <a:solidFill>
                  <a:srgbClr val="7030A0"/>
                </a:solidFill>
              </a:rPr>
              <a:t>Continental Drift theory</a:t>
            </a:r>
            <a:r>
              <a:t>, continents...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do </a:t>
            </a:r>
            <a:r>
              <a:rPr b="1" sz="2000">
                <a:solidFill>
                  <a:srgbClr val="7030A0"/>
                </a:solidFill>
              </a:rPr>
              <a:t>fossil</a:t>
            </a:r>
            <a:r>
              <a:rPr b="1" sz="2000"/>
              <a:t>s support the </a:t>
            </a:r>
            <a:r>
              <a:rPr b="1" sz="2000">
                <a:solidFill>
                  <a:srgbClr val="7030A0"/>
                </a:solidFill>
              </a:rPr>
              <a:t>Continental Drift theory</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
            </a:r>
            <a:r>
              <a:rPr b="1" sz="2000" i="1">
                <a:solidFill>
                  <a:srgbClr val="7030A0"/>
                </a:solidFill>
              </a:rPr>
              <a:t>Fossil</a:t>
            </a:r>
            <a:r>
              <a:rPr i="1"/>
              <a:t>s support the </a:t>
            </a:r>
            <a:r>
              <a:rPr b="1" sz="2000" i="1">
                <a:solidFill>
                  <a:srgbClr val="7030A0"/>
                </a:solidFill>
              </a:rPr>
              <a:t>Continental Drift theory</a:t>
            </a:r>
            <a:r>
              <a:rPr i="1"/>
              <a:t>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7190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7230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7177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19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 </a:t>
            </a:r>
            <a:r>
              <a:rPr b="1">
                <a:solidFill>
                  <a:srgbClr val="7030A0"/>
                </a:solidFill>
              </a:rPr>
              <a:t>fossil</a:t>
            </a:r>
            <a:r>
              <a:t>s support the </a:t>
            </a:r>
            <a:r>
              <a:rPr b="1">
                <a:solidFill>
                  <a:srgbClr val="7030A0"/>
                </a:solidFill>
              </a:rPr>
              <a:t>Continental Drift theory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Fossil</a:t>
            </a:r>
            <a:r>
              <a:t>s support the </a:t>
            </a:r>
            <a:r>
              <a:rPr b="1">
                <a:solidFill>
                  <a:srgbClr val="7030A0"/>
                </a:solidFill>
              </a:rPr>
              <a:t>Continental Drift theory</a:t>
            </a:r>
            <a:r>
              <a:t>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9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fossil</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fossil</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9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fossil</a:t>
            </a:r>
            <a:r>
              <a:rPr sz="2000"/>
              <a:t>
• My visual is…
• It relates to what I’ve learned about </a:t>
            </a:r>
            <a:r>
              <a:rPr b="1" sz="2000">
                <a:solidFill>
                  <a:srgbClr val="7030A0"/>
                </a:solidFill>
              </a:rPr>
              <a:t>fossil</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fossil</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9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fossil.</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90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19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19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9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fossil</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7230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7177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9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fossil...</a:t>
            </a:r>
            <a:r>
              <a:rPr i="1"/>
              <a:t>
From this visual, I can infer… </a:t>
            </a:r>
            <a:r>
              <a:rPr i="0"/>
              <a:t>(use </a:t>
            </a:r>
            <a:r>
              <a:rPr b="1">
                <a:solidFill>
                  <a:srgbClr val="7030A0"/>
                </a:solidFill>
              </a:rPr>
              <a:t>fossil</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9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9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fossil</a:t>
            </a:r>
            <a:r>
              <a:t>.
Include 3-5 other vocabulary words in your paragraph. You may include the following stems:​
</a:t>
            </a:r>
            <a:r>
              <a:rPr i="1"/>
              <a:t>•   A </a:t>
            </a:r>
            <a:r>
              <a:rPr i="1" b="1">
                <a:solidFill>
                  <a:srgbClr val="7030A0"/>
                </a:solidFill>
              </a:rPr>
              <a:t>fossil</a:t>
            </a:r>
            <a:r>
              <a:rPr i="1"/>
              <a:t> is…
</a:t>
            </a:r>
            <a:r>
              <a:rPr i="1"/>
              <a:t>•   </a:t>
            </a:r>
            <a:r>
              <a:rPr i="1" b="1">
                <a:solidFill>
                  <a:srgbClr val="7030A0"/>
                </a:solidFill>
              </a:rPr>
              <a:t>Fossils</a:t>
            </a:r>
            <a:r>
              <a:rPr i="1"/>
              <a:t> are related to </a:t>
            </a:r>
            <a:r>
              <a:rPr i="1" b="1">
                <a:solidFill>
                  <a:srgbClr val="7030A0"/>
                </a:solidFill>
              </a:rPr>
              <a:t>tectonic plates</a:t>
            </a:r>
            <a:r>
              <a:rPr i="1"/>
              <a:t> because…
</a:t>
            </a:r>
            <a:r>
              <a:rPr i="1"/>
              <a:t>•   </a:t>
            </a:r>
            <a:r>
              <a:rPr i="1" b="1">
                <a:solidFill>
                  <a:srgbClr val="7030A0"/>
                </a:solidFill>
              </a:rPr>
              <a:t>Fossil</a:t>
            </a:r>
            <a:r>
              <a:rPr i="1"/>
              <a:t>s support the </a:t>
            </a:r>
            <a:r>
              <a:rPr i="1" b="1">
                <a:solidFill>
                  <a:srgbClr val="7030A0"/>
                </a:solidFill>
              </a:rPr>
              <a:t>Continental Drift theory</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7190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fossil.</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do fossils support the Continental Drift theory?</a:t>
            </a:r>
            <a:r>
              <a:t>
</a:t>
            </a:r>
            <a:r>
              <a:rPr i="1"/>
              <a:t>Fossils support the Continental Drift theory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7190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7230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7177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do </a:t>
            </a:r>
            <a:r>
              <a:rPr b="1" sz="2800">
                <a:solidFill>
                  <a:srgbClr val="7030A0"/>
                </a:solidFill>
              </a:rPr>
              <a:t>fossil</a:t>
            </a:r>
            <a:r>
              <a:rPr b="1" sz="2800"/>
              <a:t>s support the </a:t>
            </a:r>
            <a:r>
              <a:rPr b="1" sz="2800">
                <a:solidFill>
                  <a:srgbClr val="7030A0"/>
                </a:solidFill>
              </a:rPr>
              <a:t>Continental Drift theory</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7190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7230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7177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19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23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17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