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8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divergent boundary</a:t>
            </a:r>
            <a:r>
              <a:t> formed??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divergent boundary</a:t>
            </a:r>
            <a:r>
              <a:t> is formed when…</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7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convergent boundary</a:t>
            </a:r>
            <a:r>
              <a:t> formed?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convergent boundary</a:t>
            </a:r>
            <a:r>
              <a:t> is formed when…</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17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8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divergent boundary</a:t>
            </a:r>
            <a:r>
              <a:t> different from a </a:t>
            </a:r>
            <a:r>
              <a:rPr b="1">
                <a:solidFill>
                  <a:srgbClr val="7030A0"/>
                </a:solidFill>
              </a:rPr>
              <a:t>convergent boundary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divergent boundary</a:t>
            </a:r>
            <a:r>
              <a:t> is different from a </a:t>
            </a:r>
            <a:r>
              <a:rPr b="1">
                <a:solidFill>
                  <a:srgbClr val="7030A0"/>
                </a:solidFill>
              </a:rPr>
              <a:t>convergent boundary</a:t>
            </a:r>
            <a:r>
              <a:t> in that…</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2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plates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plates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predict happens when two </a:t>
            </a:r>
            <a:r>
              <a:rPr b="1" sz="2000">
                <a:solidFill>
                  <a:srgbClr val="7030A0"/>
                </a:solidFill>
              </a:rPr>
              <a:t>tectonic plates</a:t>
            </a:r>
            <a:r>
              <a:rPr b="1" sz="2000"/>
              <a:t> </a:t>
            </a:r>
            <a:r>
              <a:rPr b="1" sz="2000">
                <a:solidFill>
                  <a:srgbClr val="7030A0"/>
                </a:solidFill>
              </a:rPr>
              <a:t>diverge</a:t>
            </a:r>
            <a:r>
              <a:rPr b="1" sz="2000"/>
              <a:t> for a long period of time?</a:t>
            </a:r>
          </a:p>
        </p:txBody>
      </p:sp>
      <p:sp>
        <p:nvSpPr>
          <p:cNvPr id="5" name="TextBox 4"/>
          <p:cNvSpPr txBox="1"/>
          <p:nvPr/>
        </p:nvSpPr>
        <p:spPr>
          <a:xfrm>
            <a:off x="0" y="1490472"/>
            <a:ext cx="5751576" cy="923544"/>
          </a:xfrm>
          <a:prstGeom prst="rect">
            <a:avLst/>
          </a:prstGeom>
          <a:noFill/>
        </p:spPr>
        <p:txBody>
          <a:bodyPr wrap="square">
            <a:spAutoFit/>
          </a:bodyPr>
          <a:lstStyle/>
          <a:p>
            <a:r>
              <a:rPr i="1"/>
              <a:t>When two </a:t>
            </a:r>
            <a:r>
              <a:rPr b="1" sz="2000" i="1">
                <a:solidFill>
                  <a:srgbClr val="7030A0"/>
                </a:solidFill>
              </a:rPr>
              <a:t>tectonic plates</a:t>
            </a:r>
            <a:r>
              <a:rPr i="1"/>
              <a:t> </a:t>
            </a:r>
            <a:r>
              <a:rPr b="1" sz="2000" i="1">
                <a:solidFill>
                  <a:srgbClr val="7030A0"/>
                </a:solidFill>
              </a:rPr>
              <a:t>diverge</a:t>
            </a:r>
            <a:r>
              <a:rPr i="1"/>
              <a:t> for a long period of time, I predict…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718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7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2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8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happens when two </a:t>
            </a:r>
            <a:r>
              <a:rPr b="1">
                <a:solidFill>
                  <a:srgbClr val="7030A0"/>
                </a:solidFill>
              </a:rPr>
              <a:t>tectonic plates</a:t>
            </a:r>
            <a:r>
              <a:t> </a:t>
            </a:r>
            <a:r>
              <a:rPr b="1">
                <a:solidFill>
                  <a:srgbClr val="7030A0"/>
                </a:solidFill>
              </a:rPr>
              <a:t>diverge</a:t>
            </a:r>
            <a:r>
              <a:t> for a long period of time?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When two </a:t>
            </a:r>
            <a:r>
              <a:rPr b="1">
                <a:solidFill>
                  <a:srgbClr val="7030A0"/>
                </a:solidFill>
              </a:rPr>
              <a:t>tectonic plates</a:t>
            </a:r>
            <a:r>
              <a:t> </a:t>
            </a:r>
            <a:r>
              <a:rPr b="1">
                <a:solidFill>
                  <a:srgbClr val="7030A0"/>
                </a:solidFill>
              </a:rPr>
              <a:t>diverge</a:t>
            </a:r>
            <a:r>
              <a:t> for a long period of time, I predict…</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divergent boundary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divergent boundary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divergent boundary</a:t>
            </a:r>
            <a:r>
              <a:rPr sz="2000"/>
              <a:t>
• My visual is…
• It relates to what I’ve learned about </a:t>
            </a:r>
            <a:r>
              <a:rPr b="1" sz="2000">
                <a:solidFill>
                  <a:srgbClr val="7030A0"/>
                </a:solidFill>
              </a:rPr>
              <a:t>divergent boundary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divergent boundary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divergent boundary.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divergent boundary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17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23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divergent boundary...</a:t>
            </a:r>
            <a:r>
              <a:rPr i="1"/>
              <a:t>
From this visual, I can infer… </a:t>
            </a:r>
            <a:r>
              <a:rPr i="0"/>
              <a:t>(use </a:t>
            </a:r>
            <a:r>
              <a:rPr b="1">
                <a:solidFill>
                  <a:srgbClr val="7030A0"/>
                </a:solidFill>
              </a:rPr>
              <a:t>divergent boundary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divergent boundary</a:t>
            </a:r>
            <a:r>
              <a:t>.
Include 3-5 other vocabulary words in your paragraph. You may include the following stems:​
</a:t>
            </a:r>
            <a:r>
              <a:rPr i="1"/>
              <a:t>•   A </a:t>
            </a:r>
            <a:r>
              <a:rPr i="1" b="1">
                <a:solidFill>
                  <a:srgbClr val="7030A0"/>
                </a:solidFill>
              </a:rPr>
              <a:t>divergent boundary</a:t>
            </a:r>
            <a:r>
              <a:rPr i="1"/>
              <a:t> is formed when…
</a:t>
            </a:r>
            <a:r>
              <a:rPr i="1"/>
              <a:t>•   A </a:t>
            </a:r>
            <a:r>
              <a:rPr i="1" b="1">
                <a:solidFill>
                  <a:srgbClr val="7030A0"/>
                </a:solidFill>
              </a:rPr>
              <a:t>divergent boundary</a:t>
            </a:r>
            <a:r>
              <a:rPr i="1"/>
              <a:t> is different from a </a:t>
            </a:r>
            <a:r>
              <a:rPr i="1" b="1">
                <a:solidFill>
                  <a:srgbClr val="7030A0"/>
                </a:solidFill>
              </a:rPr>
              <a:t>convergent boundary</a:t>
            </a:r>
            <a:r>
              <a:rPr i="1"/>
              <a:t> in that…
</a:t>
            </a:r>
            <a:r>
              <a:rPr i="1"/>
              <a:t>•   When two </a:t>
            </a:r>
            <a:r>
              <a:rPr i="1" b="1">
                <a:solidFill>
                  <a:srgbClr val="7030A0"/>
                </a:solidFill>
              </a:rPr>
              <a:t>tectonic plates</a:t>
            </a:r>
            <a:r>
              <a:rPr i="1"/>
              <a:t> </a:t>
            </a:r>
            <a:r>
              <a:rPr i="1" b="1">
                <a:solidFill>
                  <a:srgbClr val="7030A0"/>
                </a:solidFill>
              </a:rPr>
              <a:t>diverge</a:t>
            </a:r>
            <a:r>
              <a:rPr i="1"/>
              <a:t> for a long period of time,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718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divergent boundary.</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predict happens when two tectonic plates diverge for a long period of time?</a:t>
            </a:r>
            <a:r>
              <a:t>
</a:t>
            </a:r>
            <a:r>
              <a:rPr i="1"/>
              <a:t>When two tectonic plates diverge for a long period of time, I predict…</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184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17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230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predict happens when two </a:t>
            </a:r>
            <a:r>
              <a:rPr b="1" sz="2800">
                <a:solidFill>
                  <a:srgbClr val="7030A0"/>
                </a:solidFill>
              </a:rPr>
              <a:t>tectonic plates</a:t>
            </a:r>
            <a:r>
              <a:rPr b="1" sz="2800"/>
              <a:t> </a:t>
            </a:r>
            <a:r>
              <a:rPr b="1" sz="2800">
                <a:solidFill>
                  <a:srgbClr val="7030A0"/>
                </a:solidFill>
              </a:rPr>
              <a:t>diverge</a:t>
            </a:r>
            <a:r>
              <a:rPr b="1" sz="2800"/>
              <a:t> for a long period of time?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718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17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2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8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7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