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artificial reef</a:t>
            </a:r>
            <a:r>
              <a:t> formed?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artificial reef</a:t>
            </a:r>
            <a:r>
              <a:t> is formed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ocean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ocean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2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artificial reef</a:t>
            </a:r>
            <a:r>
              <a:t> related to an </a:t>
            </a:r>
            <a:r>
              <a:rPr b="1">
                <a:solidFill>
                  <a:srgbClr val="7030A0"/>
                </a:solidFill>
              </a:rPr>
              <a:t>ocean</a:t>
            </a:r>
            <a:r>
              <a:t>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artificial reef</a:t>
            </a:r>
            <a:r>
              <a:t> is related to an </a:t>
            </a:r>
            <a:r>
              <a:rPr b="1">
                <a:solidFill>
                  <a:srgbClr val="7030A0"/>
                </a:solidFill>
              </a:rPr>
              <a:t>ocean</a:t>
            </a:r>
            <a:r>
              <a:t> </a:t>
            </a:r>
            <a:r>
              <a:rPr b="1">
                <a:solidFill>
                  <a:srgbClr val="7030A0"/>
                </a:solidFill>
              </a:rPr>
              <a:t>ecosystem</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4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4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artificial reef</a:t>
            </a:r>
            <a:r>
              <a:t> related to an </a:t>
            </a:r>
            <a:r>
              <a:rPr b="1">
                <a:solidFill>
                  <a:srgbClr val="7030A0"/>
                </a:solidFill>
              </a:rPr>
              <a:t>ocean</a:t>
            </a:r>
            <a:r>
              <a:t>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artificial reef</a:t>
            </a:r>
            <a:r>
              <a:t> is related to an </a:t>
            </a:r>
            <a:r>
              <a:rPr b="1">
                <a:solidFill>
                  <a:srgbClr val="7030A0"/>
                </a:solidFill>
              </a:rPr>
              <a:t>ocean</a:t>
            </a:r>
            <a:r>
              <a:t> </a:t>
            </a:r>
            <a:r>
              <a:rPr b="1">
                <a:solidFill>
                  <a:srgbClr val="7030A0"/>
                </a:solidFill>
              </a:rPr>
              <a:t>ecosystem</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might be the benefits and harmful effects of introducing an </a:t>
            </a:r>
            <a:r>
              <a:rPr b="1" sz="2000">
                <a:solidFill>
                  <a:srgbClr val="7030A0"/>
                </a:solidFill>
              </a:rPr>
              <a:t>artificial reef</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One benefit of an </a:t>
            </a:r>
            <a:r>
              <a:rPr b="1" sz="2000" i="1">
                <a:solidFill>
                  <a:srgbClr val="7030A0"/>
                </a:solidFill>
              </a:rPr>
              <a:t>artificial reef</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1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4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the benefits and harmful effects of introducing an </a:t>
            </a:r>
            <a:r>
              <a:rPr b="1">
                <a:solidFill>
                  <a:srgbClr val="7030A0"/>
                </a:solidFill>
              </a:rPr>
              <a:t>artificial reef</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benefit of an </a:t>
            </a:r>
            <a:r>
              <a:rPr b="1">
                <a:solidFill>
                  <a:srgbClr val="7030A0"/>
                </a:solidFill>
              </a:rPr>
              <a:t>artificial reef</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artificial reef</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artificial reef</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artificial reef</a:t>
            </a:r>
            <a:r>
              <a:rPr sz="2000"/>
              <a:t>
• My visual is…
• It relates to what I’ve learned about </a:t>
            </a:r>
            <a:r>
              <a:rPr b="1" sz="2000">
                <a:solidFill>
                  <a:srgbClr val="7030A0"/>
                </a:solidFill>
              </a:rPr>
              <a:t>artificial reef</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artificial reef</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artificial reef.</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artificial reef</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20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048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artificial reef...</a:t>
            </a:r>
            <a:r>
              <a:rPr i="1"/>
              <a:t>
From this visual, I can infer… </a:t>
            </a:r>
            <a:r>
              <a:rPr i="0"/>
              <a:t>(use </a:t>
            </a:r>
            <a:r>
              <a:rPr b="1">
                <a:solidFill>
                  <a:srgbClr val="7030A0"/>
                </a:solidFill>
              </a:rPr>
              <a:t>artificial reef</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artificial reef</a:t>
            </a:r>
            <a:r>
              <a:t>.
Include 3-5 other vocabulary words in your paragraph. You may include the following stems:​
</a:t>
            </a:r>
            <a:r>
              <a:rPr i="1"/>
              <a:t>•   An </a:t>
            </a:r>
            <a:r>
              <a:rPr i="1" b="1">
                <a:solidFill>
                  <a:srgbClr val="7030A0"/>
                </a:solidFill>
              </a:rPr>
              <a:t>artificial reef</a:t>
            </a:r>
            <a:r>
              <a:rPr i="1"/>
              <a:t> is formed by...
</a:t>
            </a:r>
            <a:r>
              <a:rPr i="1"/>
              <a:t>•   An </a:t>
            </a:r>
            <a:r>
              <a:rPr i="1" b="1">
                <a:solidFill>
                  <a:srgbClr val="7030A0"/>
                </a:solidFill>
              </a:rPr>
              <a:t>artificial reef</a:t>
            </a:r>
            <a:r>
              <a:rPr i="1"/>
              <a:t> is related to an </a:t>
            </a:r>
            <a:r>
              <a:rPr i="1" b="1">
                <a:solidFill>
                  <a:srgbClr val="7030A0"/>
                </a:solidFill>
              </a:rPr>
              <a:t>ocean</a:t>
            </a:r>
            <a:r>
              <a:rPr i="1"/>
              <a:t> </a:t>
            </a:r>
            <a:r>
              <a:rPr i="1" b="1">
                <a:solidFill>
                  <a:srgbClr val="7030A0"/>
                </a:solidFill>
              </a:rPr>
              <a:t>ecosystem</a:t>
            </a:r>
            <a:r>
              <a:rPr i="1"/>
              <a:t> because…
</a:t>
            </a:r>
            <a:r>
              <a:rPr i="1"/>
              <a:t>•   One benefit of an </a:t>
            </a:r>
            <a:r>
              <a:rPr i="1" b="1">
                <a:solidFill>
                  <a:srgbClr val="7030A0"/>
                </a:solidFill>
              </a:rPr>
              <a:t>artificial reef</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16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artificial reef.</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might be the benefits and harmful effects of introducing an artificial reef?</a:t>
            </a:r>
            <a:r>
              <a:t>
</a:t>
            </a:r>
            <a:r>
              <a:rPr i="1"/>
              <a:t>One benefit of an artificial reef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6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2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48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might be the benefits and harmful effects of introducing an </a:t>
            </a:r>
            <a:r>
              <a:rPr b="1" sz="2800">
                <a:solidFill>
                  <a:srgbClr val="7030A0"/>
                </a:solidFill>
              </a:rPr>
              <a:t>artificial reef</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1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4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4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