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711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during a </a:t>
            </a:r>
            <a:r>
              <a:rPr b="1">
                <a:solidFill>
                  <a:srgbClr val="7030A0"/>
                </a:solidFill>
              </a:rPr>
              <a:t>physical change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 </a:t>
            </a:r>
            <a:r>
              <a:rPr b="1">
                <a:solidFill>
                  <a:srgbClr val="7030A0"/>
                </a:solidFill>
              </a:rPr>
              <a:t>physical change</a:t>
            </a:r>
            <a:r>
              <a:t>, …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702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does a </a:t>
            </a:r>
            <a:r>
              <a:rPr b="1">
                <a:solidFill>
                  <a:srgbClr val="7030A0"/>
                </a:solidFill>
              </a:rPr>
              <a:t>chemical change</a:t>
            </a:r>
            <a:r>
              <a:t> affect the </a:t>
            </a:r>
            <a:r>
              <a:rPr b="1">
                <a:solidFill>
                  <a:srgbClr val="7030A0"/>
                </a:solidFill>
              </a:rPr>
              <a:t>compounds</a:t>
            </a:r>
            <a:r>
              <a:t> of a chemical?</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chemical change</a:t>
            </a:r>
            <a:r>
              <a:t> affects the </a:t>
            </a:r>
            <a:r>
              <a:rPr b="1">
                <a:solidFill>
                  <a:srgbClr val="7030A0"/>
                </a:solidFill>
              </a:rPr>
              <a:t>compounds</a:t>
            </a:r>
            <a:r>
              <a:t> of a chemical by…?</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702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711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physical change</a:t>
            </a:r>
            <a:r>
              <a:t> different from a </a:t>
            </a:r>
            <a:r>
              <a:rPr b="1">
                <a:solidFill>
                  <a:srgbClr val="7030A0"/>
                </a:solidFill>
              </a:rPr>
              <a:t>chemical change</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physical change</a:t>
            </a:r>
            <a:r>
              <a:t> is different from a </a:t>
            </a:r>
            <a:r>
              <a:rPr b="1">
                <a:solidFill>
                  <a:srgbClr val="7030A0"/>
                </a:solidFill>
              </a:rPr>
              <a:t>chemical change</a:t>
            </a:r>
            <a:r>
              <a:t> because…?
</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704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purpose of the </a:t>
            </a:r>
            <a:r>
              <a:rPr b="1">
                <a:solidFill>
                  <a:srgbClr val="7030A0"/>
                </a:solidFill>
              </a:rPr>
              <a:t>digestive system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purpose of the </a:t>
            </a:r>
            <a:r>
              <a:rPr b="1">
                <a:solidFill>
                  <a:srgbClr val="7030A0"/>
                </a:solidFill>
              </a:rPr>
              <a:t>digestive system</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would be an example of a </a:t>
            </a:r>
            <a:r>
              <a:rPr b="1" sz="2000">
                <a:solidFill>
                  <a:srgbClr val="7030A0"/>
                </a:solidFill>
              </a:rPr>
              <a:t>physical change</a:t>
            </a:r>
            <a:r>
              <a:rPr b="1" sz="2000"/>
              <a:t> during the process of </a:t>
            </a:r>
            <a:r>
              <a:rPr b="1" sz="2000">
                <a:solidFill>
                  <a:srgbClr val="7030A0"/>
                </a:solidFill>
              </a:rPr>
              <a:t>digestion</a:t>
            </a:r>
            <a:r>
              <a:rPr b="1" sz="2000"/>
              <a:t> ?
</a:t>
            </a:r>
          </a:p>
        </p:txBody>
      </p:sp>
      <p:sp>
        <p:nvSpPr>
          <p:cNvPr id="5" name="TextBox 4"/>
          <p:cNvSpPr txBox="1"/>
          <p:nvPr/>
        </p:nvSpPr>
        <p:spPr>
          <a:xfrm>
            <a:off x="0" y="1490472"/>
            <a:ext cx="5751576" cy="923544"/>
          </a:xfrm>
          <a:prstGeom prst="rect">
            <a:avLst/>
          </a:prstGeom>
          <a:noFill/>
        </p:spPr>
        <p:txBody>
          <a:bodyPr wrap="square">
            <a:spAutoFit/>
          </a:bodyPr>
          <a:lstStyle/>
          <a:p>
            <a:r>
              <a:rPr i="1"/>
              <a:t>During the process of </a:t>
            </a:r>
            <a:r>
              <a:rPr b="1" sz="2000" i="1">
                <a:solidFill>
                  <a:srgbClr val="7030A0"/>
                </a:solidFill>
              </a:rPr>
              <a:t>digestion</a:t>
            </a:r>
            <a:r>
              <a:rPr i="1"/>
              <a:t>, an example of a </a:t>
            </a:r>
            <a:r>
              <a:rPr b="1" sz="2000" i="1">
                <a:solidFill>
                  <a:srgbClr val="7030A0"/>
                </a:solidFill>
              </a:rPr>
              <a:t>physical change</a:t>
            </a:r>
            <a:r>
              <a:rPr i="1"/>
              <a:t> would be…
</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7110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7021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7040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711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would be an example of a </a:t>
            </a:r>
            <a:r>
              <a:rPr b="1">
                <a:solidFill>
                  <a:srgbClr val="7030A0"/>
                </a:solidFill>
              </a:rPr>
              <a:t>physical change</a:t>
            </a:r>
            <a:r>
              <a:t> during the process of </a:t>
            </a:r>
            <a:r>
              <a:rPr b="1">
                <a:solidFill>
                  <a:srgbClr val="7030A0"/>
                </a:solidFill>
              </a:rPr>
              <a:t>digestion</a:t>
            </a:r>
            <a:r>
              <a:t> ?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the process of </a:t>
            </a:r>
            <a:r>
              <a:rPr b="1">
                <a:solidFill>
                  <a:srgbClr val="7030A0"/>
                </a:solidFill>
              </a:rPr>
              <a:t>digestion</a:t>
            </a:r>
            <a:r>
              <a:t>, an example of a </a:t>
            </a:r>
            <a:r>
              <a:rPr b="1">
                <a:solidFill>
                  <a:srgbClr val="7030A0"/>
                </a:solidFill>
              </a:rPr>
              <a:t>physical change</a:t>
            </a:r>
            <a:r>
              <a:t> would be…
</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physical change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physical change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physical change</a:t>
            </a:r>
            <a:r>
              <a:rPr sz="2000"/>
              <a:t>
• My visual is…
• It relates to what I’ve learned about </a:t>
            </a:r>
            <a:r>
              <a:rPr b="1" sz="2000">
                <a:solidFill>
                  <a:srgbClr val="7030A0"/>
                </a:solidFill>
              </a:rPr>
              <a:t>physical change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physical change</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physical change.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1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711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711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1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physical change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7021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7040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physical change...</a:t>
            </a:r>
            <a:r>
              <a:rPr i="1"/>
              <a:t>
From this visual, I can infer… </a:t>
            </a:r>
            <a:r>
              <a:rPr i="0"/>
              <a:t>(use </a:t>
            </a:r>
            <a:r>
              <a:rPr b="1">
                <a:solidFill>
                  <a:srgbClr val="7030A0"/>
                </a:solidFill>
              </a:rPr>
              <a:t>physical change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1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physical change</a:t>
            </a:r>
            <a:r>
              <a:t>.
Include 3-5 other vocabulary words in your paragraph. You may include the following stems:​
</a:t>
            </a:r>
            <a:r>
              <a:rPr i="1"/>
              <a:t>•   During a </a:t>
            </a:r>
            <a:r>
              <a:rPr i="1" b="1">
                <a:solidFill>
                  <a:srgbClr val="7030A0"/>
                </a:solidFill>
              </a:rPr>
              <a:t>physical change</a:t>
            </a:r>
            <a:r>
              <a:rPr i="1"/>
              <a:t>, …
</a:t>
            </a:r>
            <a:r>
              <a:rPr i="1"/>
              <a:t>•   A </a:t>
            </a:r>
            <a:r>
              <a:rPr i="1" b="1">
                <a:solidFill>
                  <a:srgbClr val="7030A0"/>
                </a:solidFill>
              </a:rPr>
              <a:t>physical change</a:t>
            </a:r>
            <a:r>
              <a:rPr i="1"/>
              <a:t> is different from a </a:t>
            </a:r>
            <a:r>
              <a:rPr i="1" b="1">
                <a:solidFill>
                  <a:srgbClr val="7030A0"/>
                </a:solidFill>
              </a:rPr>
              <a:t>chemical change</a:t>
            </a:r>
            <a:r>
              <a:rPr i="1"/>
              <a:t> because…?
</a:t>
            </a:r>
            <a:r>
              <a:rPr i="1"/>
              <a:t>•   During the process of </a:t>
            </a:r>
            <a:r>
              <a:rPr i="1" b="1">
                <a:solidFill>
                  <a:srgbClr val="7030A0"/>
                </a:solidFill>
              </a:rPr>
              <a:t>digestion</a:t>
            </a:r>
            <a:r>
              <a:rPr i="1"/>
              <a:t>, an example of a </a:t>
            </a:r>
            <a:r>
              <a:rPr i="1" b="1">
                <a:solidFill>
                  <a:srgbClr val="7030A0"/>
                </a:solidFill>
              </a:rPr>
              <a:t>physical change</a:t>
            </a:r>
            <a:r>
              <a:rPr i="1"/>
              <a:t> would be…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711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physical change.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would be an example of a physical change during the process of digestion ?
</a:t>
            </a:r>
            <a:r>
              <a:t>
</a:t>
            </a:r>
            <a:r>
              <a:rPr i="1"/>
              <a:t>During the process of digestion, an example of a physical change would be…
</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7110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7021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7040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would be an example of a </a:t>
            </a:r>
            <a:r>
              <a:rPr b="1" sz="2800">
                <a:solidFill>
                  <a:srgbClr val="7030A0"/>
                </a:solidFill>
              </a:rPr>
              <a:t>physical change</a:t>
            </a:r>
            <a:r>
              <a:rPr b="1" sz="2800"/>
              <a:t> during the process of </a:t>
            </a:r>
            <a:r>
              <a:rPr b="1" sz="2800">
                <a:solidFill>
                  <a:srgbClr val="7030A0"/>
                </a:solidFill>
              </a:rPr>
              <a:t>digestion</a:t>
            </a:r>
            <a:r>
              <a:rPr b="1" sz="2800"/>
              <a:t> ?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7110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7021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7040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711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702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704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