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6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9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nervous system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nervous system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8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the </a:t>
            </a:r>
            <a:r>
              <a:rPr b="1">
                <a:solidFill>
                  <a:srgbClr val="7030A0"/>
                </a:solidFill>
              </a:rPr>
              <a:t>integumentary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the </a:t>
            </a:r>
            <a:r>
              <a:rPr b="1">
                <a:solidFill>
                  <a:srgbClr val="7030A0"/>
                </a:solidFill>
              </a:rPr>
              <a:t>integumentary system</a:t>
            </a:r>
            <a:r>
              <a:t> is…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8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9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nervous system</a:t>
            </a:r>
            <a:r>
              <a:t> related to the </a:t>
            </a:r>
            <a:r>
              <a:rPr b="1">
                <a:solidFill>
                  <a:srgbClr val="7030A0"/>
                </a:solidFill>
              </a:rPr>
              <a:t>integumentary 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nervous system</a:t>
            </a:r>
            <a:r>
              <a:t> is related to the </a:t>
            </a:r>
            <a:r>
              <a:rPr b="1">
                <a:solidFill>
                  <a:srgbClr val="7030A0"/>
                </a:solidFill>
              </a:rPr>
              <a:t>integumentary system</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9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motion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Motion</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6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for something to have a </a:t>
            </a:r>
            <a:r>
              <a:rPr b="1">
                <a:solidFill>
                  <a:srgbClr val="7030A0"/>
                </a:solidFill>
              </a:rPr>
              <a:t>function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having a </a:t>
            </a:r>
            <a:r>
              <a:rPr b="1">
                <a:solidFill>
                  <a:srgbClr val="7030A0"/>
                </a:solidFill>
              </a:rPr>
              <a:t>function</a:t>
            </a:r>
            <a:r>
              <a:t> means…?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Which </a:t>
            </a:r>
            <a:r>
              <a:rPr b="1" sz="2000">
                <a:solidFill>
                  <a:srgbClr val="7030A0"/>
                </a:solidFill>
              </a:rPr>
              <a:t>function</a:t>
            </a:r>
            <a:r>
              <a:rPr b="1" sz="2000"/>
              <a:t> of the </a:t>
            </a:r>
            <a:r>
              <a:rPr b="1" sz="2000">
                <a:solidFill>
                  <a:srgbClr val="7030A0"/>
                </a:solidFill>
              </a:rPr>
              <a:t>nervous system</a:t>
            </a:r>
            <a:r>
              <a:rPr b="1" sz="2000"/>
              <a:t> do you think is more important: sensation or </a:t>
            </a:r>
            <a:r>
              <a:rPr b="1" sz="2000">
                <a:solidFill>
                  <a:srgbClr val="7030A0"/>
                </a:solidFill>
              </a:rPr>
              <a:t>movement</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______ is a more important </a:t>
            </a:r>
            <a:r>
              <a:rPr b="1" sz="2000" i="1">
                <a:solidFill>
                  <a:srgbClr val="7030A0"/>
                </a:solidFill>
              </a:rPr>
              <a:t>function</a:t>
            </a:r>
            <a:r>
              <a:rPr i="1"/>
              <a:t> of the </a:t>
            </a:r>
            <a:r>
              <a:rPr b="1" sz="2000" i="1">
                <a:solidFill>
                  <a:srgbClr val="7030A0"/>
                </a:solidFill>
              </a:rPr>
              <a:t>nervous system</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8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9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065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9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Which </a:t>
            </a:r>
            <a:r>
              <a:rPr b="1">
                <a:solidFill>
                  <a:srgbClr val="7030A0"/>
                </a:solidFill>
              </a:rPr>
              <a:t>function</a:t>
            </a:r>
            <a:r>
              <a:t> of the </a:t>
            </a:r>
            <a:r>
              <a:rPr b="1">
                <a:solidFill>
                  <a:srgbClr val="7030A0"/>
                </a:solidFill>
              </a:rPr>
              <a:t>nervous system</a:t>
            </a:r>
            <a:r>
              <a:t> do you think is more important: sensation or </a:t>
            </a:r>
            <a:r>
              <a:rPr b="1">
                <a:solidFill>
                  <a:srgbClr val="7030A0"/>
                </a:solidFill>
              </a:rPr>
              <a:t>movement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______ is a more important </a:t>
            </a:r>
            <a:r>
              <a:rPr b="1">
                <a:solidFill>
                  <a:srgbClr val="7030A0"/>
                </a:solidFill>
              </a:rPr>
              <a:t>function</a:t>
            </a:r>
            <a:r>
              <a:t> of the </a:t>
            </a:r>
            <a:r>
              <a:rPr b="1">
                <a:solidFill>
                  <a:srgbClr val="7030A0"/>
                </a:solidFill>
              </a:rPr>
              <a:t>nervous system</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nervous system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nervous system</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nervous system</a:t>
            </a:r>
            <a:r>
              <a:rPr sz="2000"/>
              <a:t>
• My visual is…
• It relates to what I’ve learned about </a:t>
            </a:r>
            <a:r>
              <a:rPr b="1" sz="2000">
                <a:solidFill>
                  <a:srgbClr val="7030A0"/>
                </a:solidFill>
              </a:rPr>
              <a:t>nervous system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nervous system</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nervous system.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nervous system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8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092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065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nervous system...</a:t>
            </a:r>
            <a:r>
              <a:rPr i="1"/>
              <a:t>
From this visual, I can infer… </a:t>
            </a:r>
            <a:r>
              <a:rPr i="0"/>
              <a:t>(use </a:t>
            </a:r>
            <a:r>
              <a:rPr b="1">
                <a:solidFill>
                  <a:srgbClr val="7030A0"/>
                </a:solidFill>
              </a:rPr>
              <a:t>nervous system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nervous system</a:t>
            </a:r>
            <a:r>
              <a:t>.
Include 3-5 other vocabulary words in your paragraph. You may include the following stems:​
</a:t>
            </a:r>
            <a:r>
              <a:rPr i="1"/>
              <a:t>•   The </a:t>
            </a:r>
            <a:r>
              <a:rPr i="1" b="1">
                <a:solidFill>
                  <a:srgbClr val="7030A0"/>
                </a:solidFill>
              </a:rPr>
              <a:t>nervous system</a:t>
            </a:r>
            <a:r>
              <a:rPr i="1"/>
              <a:t> is…
</a:t>
            </a:r>
            <a:r>
              <a:rPr i="1"/>
              <a:t>•   The </a:t>
            </a:r>
            <a:r>
              <a:rPr i="1" b="1">
                <a:solidFill>
                  <a:srgbClr val="7030A0"/>
                </a:solidFill>
              </a:rPr>
              <a:t>nervous system</a:t>
            </a:r>
            <a:r>
              <a:rPr i="1"/>
              <a:t> is related to the </a:t>
            </a:r>
            <a:r>
              <a:rPr i="1" b="1">
                <a:solidFill>
                  <a:srgbClr val="7030A0"/>
                </a:solidFill>
              </a:rPr>
              <a:t>integumentary system</a:t>
            </a:r>
            <a:r>
              <a:rPr i="1"/>
              <a:t> by…?
</a:t>
            </a:r>
            <a:r>
              <a:rPr i="1"/>
              <a:t>•   I think ______ is a more important </a:t>
            </a:r>
            <a:r>
              <a:rPr i="1" b="1">
                <a:solidFill>
                  <a:srgbClr val="7030A0"/>
                </a:solidFill>
              </a:rPr>
              <a:t>function</a:t>
            </a:r>
            <a:r>
              <a:rPr i="1"/>
              <a:t> of the </a:t>
            </a:r>
            <a:r>
              <a:rPr i="1" b="1">
                <a:solidFill>
                  <a:srgbClr val="7030A0"/>
                </a:solidFill>
              </a:rPr>
              <a:t>nervous system</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09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nervous system.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Which function of the nervous system do you think is more important: sensation or movement?</a:t>
            </a:r>
            <a:r>
              <a:t>
</a:t>
            </a:r>
            <a:r>
              <a:rPr i="1"/>
              <a:t>I think ______ is a more important function of the nervous system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9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08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09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065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Which </a:t>
            </a:r>
            <a:r>
              <a:rPr b="1" sz="2800">
                <a:solidFill>
                  <a:srgbClr val="7030A0"/>
                </a:solidFill>
              </a:rPr>
              <a:t>function</a:t>
            </a:r>
            <a:r>
              <a:rPr b="1" sz="2800"/>
              <a:t> of the </a:t>
            </a:r>
            <a:r>
              <a:rPr b="1" sz="2800">
                <a:solidFill>
                  <a:srgbClr val="7030A0"/>
                </a:solidFill>
              </a:rPr>
              <a:t>nervous system</a:t>
            </a:r>
            <a:r>
              <a:rPr b="1" sz="2800"/>
              <a:t> do you think is more important: sensation or </a:t>
            </a:r>
            <a:r>
              <a:rPr b="1" sz="2800">
                <a:solidFill>
                  <a:srgbClr val="7030A0"/>
                </a:solidFill>
              </a:rPr>
              <a:t>movement</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8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9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065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9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8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9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