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2.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09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muscular system</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muscular system</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2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skeletal 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skeletal system</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12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09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does the </a:t>
            </a:r>
            <a:r>
              <a:rPr b="1">
                <a:solidFill>
                  <a:srgbClr val="7030A0"/>
                </a:solidFill>
              </a:rPr>
              <a:t>muscular system</a:t>
            </a:r>
            <a:r>
              <a:t> work with the </a:t>
            </a:r>
            <a:r>
              <a:rPr b="1">
                <a:solidFill>
                  <a:srgbClr val="7030A0"/>
                </a:solidFill>
              </a:rPr>
              <a:t>skeletal system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muscular system</a:t>
            </a:r>
            <a:r>
              <a:t> works with the </a:t>
            </a:r>
            <a:r>
              <a:rPr b="1">
                <a:solidFill>
                  <a:srgbClr val="7030A0"/>
                </a:solidFill>
              </a:rPr>
              <a:t>skeletal system</a:t>
            </a:r>
            <a:r>
              <a:t> by…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2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skeletal 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skeletal system</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12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09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does the </a:t>
            </a:r>
            <a:r>
              <a:rPr b="1">
                <a:solidFill>
                  <a:srgbClr val="7030A0"/>
                </a:solidFill>
              </a:rPr>
              <a:t>muscular system</a:t>
            </a:r>
            <a:r>
              <a:t> work with the </a:t>
            </a:r>
            <a:r>
              <a:rPr b="1">
                <a:solidFill>
                  <a:srgbClr val="7030A0"/>
                </a:solidFill>
              </a:rPr>
              <a:t>skeletal system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muscular system</a:t>
            </a:r>
            <a:r>
              <a:t> works with the </a:t>
            </a:r>
            <a:r>
              <a:rPr b="1">
                <a:solidFill>
                  <a:srgbClr val="7030A0"/>
                </a:solidFill>
              </a:rPr>
              <a:t>skeletal system</a:t>
            </a:r>
            <a:r>
              <a:t> by…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2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skeletal 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skeletal system</a:t>
            </a:r>
            <a:r>
              <a:t> is…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a:t>
            </a:r>
            <a:r>
              <a:rPr b="1" sz="2000">
                <a:solidFill>
                  <a:srgbClr val="7030A0"/>
                </a:solidFill>
              </a:rPr>
              <a:t>skeletal</a:t>
            </a:r>
            <a:r>
              <a:rPr b="1" sz="2000"/>
              <a:t> </a:t>
            </a:r>
            <a:r>
              <a:rPr b="1" sz="2000">
                <a:solidFill>
                  <a:srgbClr val="7030A0"/>
                </a:solidFill>
              </a:rPr>
              <a:t>muscles</a:t>
            </a:r>
            <a:r>
              <a:rPr b="1" sz="2000"/>
              <a:t> are highly concentrated in legs?</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skeletal</a:t>
            </a:r>
            <a:r>
              <a:rPr i="1"/>
              <a:t> </a:t>
            </a:r>
            <a:r>
              <a:rPr b="1" sz="2000" i="1">
                <a:solidFill>
                  <a:srgbClr val="7030A0"/>
                </a:solidFill>
              </a:rPr>
              <a:t>muscles</a:t>
            </a:r>
            <a:r>
              <a:rPr i="1"/>
              <a:t> are highly concentrated in legs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7093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12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128w.png"/>
          <p:cNvPicPr>
            <a:picLocks noChangeAspect="1"/>
          </p:cNvPicPr>
          <p:nvPr/>
        </p:nvPicPr>
        <p:blipFill>
          <a:blip r:embed="rId5"/>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9"/>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9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skeletal</a:t>
            </a:r>
            <a:r>
              <a:t> </a:t>
            </a:r>
            <a:r>
              <a:rPr b="1">
                <a:solidFill>
                  <a:srgbClr val="7030A0"/>
                </a:solidFill>
              </a:rPr>
              <a:t>muscles</a:t>
            </a:r>
            <a:r>
              <a:t> are highly concentrated in legs?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skeletal</a:t>
            </a:r>
            <a:r>
              <a:t> </a:t>
            </a:r>
            <a:r>
              <a:rPr b="1">
                <a:solidFill>
                  <a:srgbClr val="7030A0"/>
                </a:solidFill>
              </a:rPr>
              <a:t>muscles</a:t>
            </a:r>
            <a:r>
              <a:t> are highly concentrated in legs because…</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muscular system</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muscular system</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muscular system</a:t>
            </a:r>
            <a:r>
              <a:rPr sz="2000"/>
              <a:t>
• My visual is…
• It relates to what I’ve learned about </a:t>
            </a:r>
            <a:r>
              <a:rPr b="1" sz="2000">
                <a:solidFill>
                  <a:srgbClr val="7030A0"/>
                </a:solidFill>
              </a:rPr>
              <a:t>muscular system</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muscular system</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muscular system.</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9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9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muscular system</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7128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7128i.png"/>
          <p:cNvPicPr>
            <a:picLocks noChangeAspect="1"/>
          </p:cNvPicPr>
          <p:nvPr/>
        </p:nvPicPr>
        <p:blipFill>
          <a:blip r:embed="rId9"/>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muscular system...</a:t>
            </a:r>
            <a:r>
              <a:rPr i="1"/>
              <a:t>
From this visual, I can infer… </a:t>
            </a:r>
            <a:r>
              <a:rPr i="0"/>
              <a:t>(use </a:t>
            </a:r>
            <a:r>
              <a:rPr b="1">
                <a:solidFill>
                  <a:srgbClr val="7030A0"/>
                </a:solidFill>
              </a:rPr>
              <a:t>muscular system</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muscular system</a:t>
            </a:r>
            <a:r>
              <a:t>.
Include 3-5 other vocabulary words in your paragraph. You may include the following stems:​
</a:t>
            </a:r>
            <a:r>
              <a:rPr i="1"/>
              <a:t>•   The </a:t>
            </a:r>
            <a:r>
              <a:rPr i="1" b="1">
                <a:solidFill>
                  <a:srgbClr val="7030A0"/>
                </a:solidFill>
              </a:rPr>
              <a:t>muscular system</a:t>
            </a:r>
            <a:r>
              <a:rPr i="1"/>
              <a:t> is…
</a:t>
            </a:r>
            <a:r>
              <a:rPr i="1"/>
              <a:t>•   The </a:t>
            </a:r>
            <a:r>
              <a:rPr i="1" b="1">
                <a:solidFill>
                  <a:srgbClr val="7030A0"/>
                </a:solidFill>
              </a:rPr>
              <a:t>muscular system</a:t>
            </a:r>
            <a:r>
              <a:rPr i="1"/>
              <a:t> works with the </a:t>
            </a:r>
            <a:r>
              <a:rPr i="1" b="1">
                <a:solidFill>
                  <a:srgbClr val="7030A0"/>
                </a:solidFill>
              </a:rPr>
              <a:t>skeletal system</a:t>
            </a:r>
            <a:r>
              <a:rPr i="1"/>
              <a:t> by…
</a:t>
            </a:r>
            <a:r>
              <a:rPr i="1"/>
              <a:t>•   I think </a:t>
            </a:r>
            <a:r>
              <a:rPr i="1" b="1">
                <a:solidFill>
                  <a:srgbClr val="7030A0"/>
                </a:solidFill>
              </a:rPr>
              <a:t>skeletal</a:t>
            </a:r>
            <a:r>
              <a:rPr i="1"/>
              <a:t> </a:t>
            </a:r>
            <a:r>
              <a:rPr i="1" b="1">
                <a:solidFill>
                  <a:srgbClr val="7030A0"/>
                </a:solidFill>
              </a:rPr>
              <a:t>muscles</a:t>
            </a:r>
            <a:r>
              <a:rPr i="1"/>
              <a:t> are highly concentrated in legs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7093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muscular system.</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skeletal muscles are highly concentrated in legs?</a:t>
            </a:r>
            <a:r>
              <a:t>
</a:t>
            </a:r>
            <a:r>
              <a:rPr i="1"/>
              <a:t>I think skeletal muscles are highly concentrated in legs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7093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7128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7128w.png"/>
          <p:cNvPicPr>
            <a:picLocks noChangeAspect="1"/>
          </p:cNvPicPr>
          <p:nvPr/>
        </p:nvPicPr>
        <p:blipFill>
          <a:blip r:embed="rId5"/>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6"/>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7"/>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a:t>
            </a:r>
            <a:r>
              <a:rPr b="1" sz="2800">
                <a:solidFill>
                  <a:srgbClr val="7030A0"/>
                </a:solidFill>
              </a:rPr>
              <a:t>skeletal</a:t>
            </a:r>
            <a:r>
              <a:rPr b="1" sz="2800"/>
              <a:t> </a:t>
            </a:r>
            <a:r>
              <a:rPr b="1" sz="2800">
                <a:solidFill>
                  <a:srgbClr val="7030A0"/>
                </a:solidFill>
              </a:rPr>
              <a:t>muscles</a:t>
            </a:r>
            <a:r>
              <a:rPr b="1" sz="2800"/>
              <a:t> are highly concentrated in legs?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7093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12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128w.png"/>
          <p:cNvPicPr>
            <a:picLocks noChangeAspect="1"/>
          </p:cNvPicPr>
          <p:nvPr/>
        </p:nvPicPr>
        <p:blipFill>
          <a:blip r:embed="rId5"/>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9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2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2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