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61.png"/><Relationship Id="rId24"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4.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6.png"/><Relationship Id="rId9" Type="http://schemas.openxmlformats.org/officeDocument/2006/relationships/image" Target="../media/image47.png"/><Relationship Id="rId10" Type="http://schemas.openxmlformats.org/officeDocument/2006/relationships/image" Target="../media/image51.png"/><Relationship Id="rId11"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2.png"/><Relationship Id="rId9" Type="http://schemas.openxmlformats.org/officeDocument/2006/relationships/image" Target="../media/image36.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4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038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descendant</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descendant</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0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ancestor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ancestor</a:t>
            </a:r>
            <a:r>
              <a:t> is…</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00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038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descend</a:t>
            </a:r>
            <a:r>
              <a:t>ant related to </a:t>
            </a:r>
            <a:r>
              <a:rPr b="1">
                <a:solidFill>
                  <a:srgbClr val="7030A0"/>
                </a:solidFill>
              </a:rPr>
              <a:t>ancestor</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descend</a:t>
            </a:r>
            <a:r>
              <a:t>ant is related to </a:t>
            </a:r>
            <a:r>
              <a:rPr b="1">
                <a:solidFill>
                  <a:srgbClr val="7030A0"/>
                </a:solidFill>
              </a:rPr>
              <a:t>ancestor</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2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species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species</a:t>
            </a:r>
            <a:r>
              <a:t> is…
</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4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trait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trait</a:t>
            </a:r>
            <a:r>
              <a:t> is …</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a:t>
            </a:r>
            <a:r>
              <a:rPr b="1" sz="2000">
                <a:solidFill>
                  <a:srgbClr val="7030A0"/>
                </a:solidFill>
              </a:rPr>
              <a:t>traits</a:t>
            </a:r>
            <a:r>
              <a:rPr b="1" sz="2000"/>
              <a:t> change as </a:t>
            </a:r>
            <a:r>
              <a:rPr b="1" sz="2000">
                <a:solidFill>
                  <a:srgbClr val="7030A0"/>
                </a:solidFill>
              </a:rPr>
              <a:t>species</a:t>
            </a:r>
            <a:r>
              <a:rPr b="1" sz="2000"/>
              <a:t> </a:t>
            </a:r>
            <a:r>
              <a:rPr b="1" sz="2000">
                <a:solidFill>
                  <a:srgbClr val="7030A0"/>
                </a:solidFill>
              </a:rPr>
              <a:t>descend</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As </a:t>
            </a:r>
            <a:r>
              <a:rPr b="1" sz="2000" i="1">
                <a:solidFill>
                  <a:srgbClr val="7030A0"/>
                </a:solidFill>
              </a:rPr>
              <a:t>species</a:t>
            </a:r>
            <a:r>
              <a:rPr i="1"/>
              <a:t> </a:t>
            </a:r>
            <a:r>
              <a:rPr b="1" sz="2000" i="1">
                <a:solidFill>
                  <a:srgbClr val="7030A0"/>
                </a:solidFill>
              </a:rPr>
              <a:t>descend</a:t>
            </a:r>
            <a:r>
              <a:rPr i="1"/>
              <a:t>, </a:t>
            </a:r>
            <a:r>
              <a:rPr b="1" sz="2000" i="1">
                <a:solidFill>
                  <a:srgbClr val="7030A0"/>
                </a:solidFill>
              </a:rPr>
              <a:t>traits</a:t>
            </a:r>
            <a:r>
              <a:rPr i="1"/>
              <a:t>… </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7038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00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129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7140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not_ready.png"/>
          <p:cNvPicPr>
            <a:picLocks noChangeAspect="1"/>
          </p:cNvPicPr>
          <p:nvPr/>
        </p:nvPicPr>
        <p:blipFill>
          <a:blip r:embed="rId8"/>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9"/>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10"/>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1"/>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2"/>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3"/>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3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a:t>
            </a:r>
            <a:r>
              <a:rPr b="1">
                <a:solidFill>
                  <a:srgbClr val="7030A0"/>
                </a:solidFill>
              </a:rPr>
              <a:t>traits</a:t>
            </a:r>
            <a:r>
              <a:t> change as </a:t>
            </a:r>
            <a:r>
              <a:rPr b="1">
                <a:solidFill>
                  <a:srgbClr val="7030A0"/>
                </a:solidFill>
              </a:rPr>
              <a:t>species</a:t>
            </a:r>
            <a:r>
              <a:t> </a:t>
            </a:r>
            <a:r>
              <a:rPr b="1">
                <a:solidFill>
                  <a:srgbClr val="7030A0"/>
                </a:solidFill>
              </a:rPr>
              <a:t>descend</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As </a:t>
            </a:r>
            <a:r>
              <a:rPr b="1">
                <a:solidFill>
                  <a:srgbClr val="7030A0"/>
                </a:solidFill>
              </a:rPr>
              <a:t>species</a:t>
            </a:r>
            <a:r>
              <a:t> </a:t>
            </a:r>
            <a:r>
              <a:rPr b="1">
                <a:solidFill>
                  <a:srgbClr val="7030A0"/>
                </a:solidFill>
              </a:rPr>
              <a:t>descend</a:t>
            </a:r>
            <a:r>
              <a:t>, </a:t>
            </a:r>
            <a:r>
              <a:rPr b="1">
                <a:solidFill>
                  <a:srgbClr val="7030A0"/>
                </a:solidFill>
              </a:rPr>
              <a:t>traits</a:t>
            </a:r>
            <a:r>
              <a:t>… </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3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descend/descendant/descent</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descend/descendant/descent</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3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descend/descendant/descent</a:t>
            </a:r>
            <a:r>
              <a:rPr sz="2000"/>
              <a:t>
• My visual is…
• It relates to what I’ve learned about </a:t>
            </a:r>
            <a:r>
              <a:rPr b="1" sz="2000">
                <a:solidFill>
                  <a:srgbClr val="7030A0"/>
                </a:solidFill>
              </a:rPr>
              <a:t>descend/descendant/descent</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descend/descendant/descent</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3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descend/descendant/descent.</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38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3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3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38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descend/descendant/descent</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7004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7129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7140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3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descend/descendant/descent...</a:t>
            </a:r>
            <a:r>
              <a:rPr i="1"/>
              <a:t>
From this visual, I can infer… </a:t>
            </a:r>
            <a:r>
              <a:rPr i="0"/>
              <a:t>(use </a:t>
            </a:r>
            <a:r>
              <a:rPr b="1">
                <a:solidFill>
                  <a:srgbClr val="7030A0"/>
                </a:solidFill>
              </a:rPr>
              <a:t>descend/descendant/descent</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3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3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descend/descendant/descent</a:t>
            </a:r>
            <a:r>
              <a:t>.
Include 3-5 other vocabulary words in your paragraph. You may include the following stems:​
</a:t>
            </a:r>
            <a:r>
              <a:rPr i="1"/>
              <a:t>•   A </a:t>
            </a:r>
            <a:r>
              <a:rPr i="1" b="1">
                <a:solidFill>
                  <a:srgbClr val="7030A0"/>
                </a:solidFill>
              </a:rPr>
              <a:t>descendant</a:t>
            </a:r>
            <a:r>
              <a:rPr i="1"/>
              <a:t> is…
</a:t>
            </a:r>
            <a:r>
              <a:rPr i="1"/>
              <a:t>•   A </a:t>
            </a:r>
            <a:r>
              <a:rPr i="1" b="1">
                <a:solidFill>
                  <a:srgbClr val="7030A0"/>
                </a:solidFill>
              </a:rPr>
              <a:t>descend</a:t>
            </a:r>
            <a:r>
              <a:rPr i="1"/>
              <a:t>ant is related to </a:t>
            </a:r>
            <a:r>
              <a:rPr i="1" b="1">
                <a:solidFill>
                  <a:srgbClr val="7030A0"/>
                </a:solidFill>
              </a:rPr>
              <a:t>ancestor</a:t>
            </a:r>
            <a:r>
              <a:rPr i="1"/>
              <a:t> because..
</a:t>
            </a:r>
            <a:r>
              <a:rPr i="1"/>
              <a:t>•   As </a:t>
            </a:r>
            <a:r>
              <a:rPr i="1" b="1">
                <a:solidFill>
                  <a:srgbClr val="7030A0"/>
                </a:solidFill>
              </a:rPr>
              <a:t>species</a:t>
            </a:r>
            <a:r>
              <a:rPr i="1"/>
              <a:t> </a:t>
            </a:r>
            <a:r>
              <a:rPr i="1" b="1">
                <a:solidFill>
                  <a:srgbClr val="7030A0"/>
                </a:solidFill>
              </a:rPr>
              <a:t>descend</a:t>
            </a:r>
            <a:r>
              <a:rPr i="1"/>
              <a:t>, </a:t>
            </a:r>
            <a:r>
              <a:rPr i="1" b="1">
                <a:solidFill>
                  <a:srgbClr val="7030A0"/>
                </a:solidFill>
              </a:rPr>
              <a:t>traits</a:t>
            </a:r>
            <a:r>
              <a:rPr i="1"/>
              <a:t>…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7038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descend/descendant/descent.</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do traits change as species descend?</a:t>
            </a:r>
            <a:r>
              <a:t>
</a:t>
            </a:r>
            <a:r>
              <a:rPr i="1"/>
              <a:t>As species descend, traits… </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7038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7004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7129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7140w.png"/>
          <p:cNvPicPr>
            <a:picLocks noChangeAspect="1"/>
          </p:cNvPicPr>
          <p:nvPr/>
        </p:nvPicPr>
        <p:blipFill>
          <a:blip r:embed="rId7"/>
          <a:stretch>
            <a:fillRect/>
          </a:stretch>
        </p:blipFill>
        <p:spPr>
          <a:xfrm>
            <a:off x="6089904" y="9144"/>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2642616"/>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2642616"/>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 </a:t>
            </a:r>
            <a:r>
              <a:rPr b="1" sz="2800">
                <a:solidFill>
                  <a:srgbClr val="7030A0"/>
                </a:solidFill>
              </a:rPr>
              <a:t>traits</a:t>
            </a:r>
            <a:r>
              <a:rPr b="1" sz="2800"/>
              <a:t> change as </a:t>
            </a:r>
            <a:r>
              <a:rPr b="1" sz="2800">
                <a:solidFill>
                  <a:srgbClr val="7030A0"/>
                </a:solidFill>
              </a:rPr>
              <a:t>species</a:t>
            </a:r>
            <a:r>
              <a:rPr b="1" sz="2800"/>
              <a:t> </a:t>
            </a:r>
            <a:r>
              <a:rPr b="1" sz="2800">
                <a:solidFill>
                  <a:srgbClr val="7030A0"/>
                </a:solidFill>
              </a:rPr>
              <a:t>descend</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7038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00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129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7140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3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0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2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