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0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2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0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ancestor</a:t>
            </a:r>
            <a:r>
              <a:t> related to a </a:t>
            </a:r>
            <a:r>
              <a:rPr b="1">
                <a:solidFill>
                  <a:srgbClr val="7030A0"/>
                </a:solidFill>
              </a:rPr>
              <a:t>species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ancestor</a:t>
            </a:r>
            <a:r>
              <a:t> is related to a </a:t>
            </a:r>
            <a:r>
              <a:rPr b="1">
                <a:solidFill>
                  <a:srgbClr val="7030A0"/>
                </a:solidFill>
              </a:rPr>
              <a:t>species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9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fossil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taxa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Taxa</a:t>
            </a:r>
            <a:r>
              <a:t> are…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can </a:t>
            </a:r>
            <a:r>
              <a:rPr b="1" sz="2000">
                <a:solidFill>
                  <a:srgbClr val="7030A0"/>
                </a:solidFill>
              </a:rPr>
              <a:t>fossils</a:t>
            </a:r>
            <a:r>
              <a:rPr b="1" sz="2000"/>
              <a:t> of </a:t>
            </a:r>
            <a:r>
              <a:rPr b="1" sz="2000">
                <a:solidFill>
                  <a:srgbClr val="7030A0"/>
                </a:solidFill>
              </a:rPr>
              <a:t>ancestors</a:t>
            </a:r>
            <a:r>
              <a:rPr b="1" sz="2000"/>
              <a:t> help us understand </a:t>
            </a:r>
            <a:r>
              <a:rPr b="1" sz="2000">
                <a:solidFill>
                  <a:srgbClr val="7030A0"/>
                </a:solidFill>
              </a:rPr>
              <a:t>taxonomic groups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Fossils</a:t>
            </a:r>
            <a:r>
              <a:rPr i="1"/>
              <a:t> of </a:t>
            </a:r>
            <a:r>
              <a:rPr b="1" sz="2000" i="1">
                <a:solidFill>
                  <a:srgbClr val="7030A0"/>
                </a:solidFill>
              </a:rPr>
              <a:t>ancestors</a:t>
            </a:r>
            <a:r>
              <a:rPr i="1"/>
              <a:t> can help us understand </a:t>
            </a:r>
            <a:r>
              <a:rPr b="1" sz="2000" i="1">
                <a:solidFill>
                  <a:srgbClr val="7030A0"/>
                </a:solidFill>
              </a:rPr>
              <a:t>taxonomic groups</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00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2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9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229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a:t>
            </a:r>
            <a:r>
              <a:rPr b="1">
                <a:solidFill>
                  <a:srgbClr val="7030A0"/>
                </a:solidFill>
              </a:rPr>
              <a:t>fossils</a:t>
            </a:r>
            <a:r>
              <a:t> of </a:t>
            </a:r>
            <a:r>
              <a:rPr b="1">
                <a:solidFill>
                  <a:srgbClr val="7030A0"/>
                </a:solidFill>
              </a:rPr>
              <a:t>ancestors</a:t>
            </a:r>
            <a:r>
              <a:t> help us understand </a:t>
            </a:r>
            <a:r>
              <a:rPr b="1">
                <a:solidFill>
                  <a:srgbClr val="7030A0"/>
                </a:solidFill>
              </a:rPr>
              <a:t>taxonomic groups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of </a:t>
            </a:r>
            <a:r>
              <a:rPr b="1">
                <a:solidFill>
                  <a:srgbClr val="7030A0"/>
                </a:solidFill>
              </a:rPr>
              <a:t>ancestors</a:t>
            </a:r>
            <a:r>
              <a:t> can help us understand </a:t>
            </a:r>
            <a:r>
              <a:rPr b="1">
                <a:solidFill>
                  <a:srgbClr val="7030A0"/>
                </a:solidFill>
              </a:rPr>
              <a:t>taxonomic groups</a:t>
            </a:r>
            <a:r>
              <a:t>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ancestor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ancestor</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ancestor</a:t>
            </a:r>
            <a:r>
              <a:rPr sz="2000"/>
              <a:t>
• My visual is…
• It relates to what I’ve learned about </a:t>
            </a:r>
            <a:r>
              <a:rPr b="1" sz="2000">
                <a:solidFill>
                  <a:srgbClr val="7030A0"/>
                </a:solidFill>
              </a:rPr>
              <a:t>ancestor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ancestor</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ancestor.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ancestor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12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190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229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ancestor...</a:t>
            </a:r>
            <a:r>
              <a:rPr i="1"/>
              <a:t>
From this visual, I can infer… </a:t>
            </a:r>
            <a:r>
              <a:rPr i="0"/>
              <a:t>(use </a:t>
            </a:r>
            <a:r>
              <a:rPr b="1">
                <a:solidFill>
                  <a:srgbClr val="7030A0"/>
                </a:solidFill>
              </a:rPr>
              <a:t>ancestor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ancestor</a:t>
            </a:r>
            <a:r>
              <a:t>.
Include 3-5 other vocabulary words in your paragraph. You may include the following stems:​
</a:t>
            </a:r>
            <a:r>
              <a:rPr i="1"/>
              <a:t>•   An </a:t>
            </a:r>
            <a:r>
              <a:rPr i="1" b="1">
                <a:solidFill>
                  <a:srgbClr val="7030A0"/>
                </a:solidFill>
              </a:rPr>
              <a:t>ancestor</a:t>
            </a:r>
            <a:r>
              <a:rPr i="1"/>
              <a:t> is…
</a:t>
            </a:r>
            <a:r>
              <a:rPr i="1"/>
              <a:t>•   An </a:t>
            </a:r>
            <a:r>
              <a:rPr i="1" b="1">
                <a:solidFill>
                  <a:srgbClr val="7030A0"/>
                </a:solidFill>
              </a:rPr>
              <a:t>ancestor</a:t>
            </a:r>
            <a:r>
              <a:rPr i="1"/>
              <a:t> is related to a </a:t>
            </a:r>
            <a:r>
              <a:rPr i="1" b="1">
                <a:solidFill>
                  <a:srgbClr val="7030A0"/>
                </a:solidFill>
              </a:rPr>
              <a:t>species</a:t>
            </a:r>
            <a:r>
              <a:rPr i="1"/>
              <a:t> because…
</a:t>
            </a:r>
            <a:r>
              <a:rPr i="1"/>
              <a:t>•   </a:t>
            </a:r>
            <a:r>
              <a:rPr i="1" b="1">
                <a:solidFill>
                  <a:srgbClr val="7030A0"/>
                </a:solidFill>
              </a:rPr>
              <a:t>Fossils</a:t>
            </a:r>
            <a:r>
              <a:rPr i="1"/>
              <a:t> of </a:t>
            </a:r>
            <a:r>
              <a:rPr i="1" b="1">
                <a:solidFill>
                  <a:srgbClr val="7030A0"/>
                </a:solidFill>
              </a:rPr>
              <a:t>ancestors</a:t>
            </a:r>
            <a:r>
              <a:rPr i="1"/>
              <a:t> can help us understand </a:t>
            </a:r>
            <a:r>
              <a:rPr i="1" b="1">
                <a:solidFill>
                  <a:srgbClr val="7030A0"/>
                </a:solidFill>
              </a:rPr>
              <a:t>taxonomic groups</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00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ancestor.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can fossils of ancestors help us understand taxonomic groups?</a:t>
            </a:r>
            <a:r>
              <a:t>
</a:t>
            </a:r>
            <a:r>
              <a:rPr i="1"/>
              <a:t>Fossils of ancestors can help us understand taxonomic groups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04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12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190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229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can </a:t>
            </a:r>
            <a:r>
              <a:rPr b="1" sz="2800">
                <a:solidFill>
                  <a:srgbClr val="7030A0"/>
                </a:solidFill>
              </a:rPr>
              <a:t>fossils</a:t>
            </a:r>
            <a:r>
              <a:rPr b="1" sz="2800"/>
              <a:t> of </a:t>
            </a:r>
            <a:r>
              <a:rPr b="1" sz="2800">
                <a:solidFill>
                  <a:srgbClr val="7030A0"/>
                </a:solidFill>
              </a:rPr>
              <a:t>ancestors</a:t>
            </a:r>
            <a:r>
              <a:rPr b="1" sz="2800"/>
              <a:t> help us understand </a:t>
            </a:r>
            <a:r>
              <a:rPr b="1" sz="2800">
                <a:solidFill>
                  <a:srgbClr val="7030A0"/>
                </a:solidFill>
              </a:rPr>
              <a:t>taxonomic groups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00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2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9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229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9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