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6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18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otro ejemplo de </a:t>
            </a:r>
            <a:r>
              <a:rPr b="1" sz="2000">
                <a:solidFill>
                  <a:srgbClr val="7030A0"/>
                </a:solidFill>
              </a:rPr>
              <a:t>onda transversal</a:t>
            </a:r>
            <a:r>
              <a:rPr b="1" sz="20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________ es un ejemplo de </a:t>
            </a:r>
            <a:r>
              <a:rPr b="1" sz="2000" i="1">
                <a:solidFill>
                  <a:srgbClr val="7030A0"/>
                </a:solidFill>
              </a:rPr>
              <a:t>onda transversal</a:t>
            </a:r>
            <a:r>
              <a:rPr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________ es un ejemplo de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onda transversal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1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 similar a una </a:t>
            </a:r>
            <a:r>
              <a:rPr i="1" b="1">
                <a:solidFill>
                  <a:srgbClr val="7030A0"/>
                </a:solidFill>
              </a:rPr>
              <a:t>onda longitudinal</a:t>
            </a:r>
            <a:r>
              <a:rPr i="1"/>
              <a:t> porque...
</a:t>
            </a:r>
            <a:r>
              <a:rPr i="1"/>
              <a:t>•   ________ es un ejemplo de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18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ejemplo de onda transversal? ¿Cómo lo sabes?</a:t>
            </a:r>
            <a:r>
              <a:t>
</a:t>
            </a:r>
            <a:r>
              <a:rPr i="1"/>
              <a:t>________ es un ejemplo de onda transversal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otro ejemplo de </a:t>
            </a:r>
            <a:r>
              <a:rPr b="1" sz="2800">
                <a:solidFill>
                  <a:srgbClr val="7030A0"/>
                </a:solidFill>
              </a:rPr>
              <a:t>onda transversal</a:t>
            </a:r>
            <a:r>
              <a:rPr b="1" sz="28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18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