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a la arena y las rocas?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afecta a la arena y las rocas al…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1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afectado el </a:t>
            </a:r>
            <a:r>
              <a:rPr b="1" sz="2000">
                <a:solidFill>
                  <a:srgbClr val="7030A0"/>
                </a:solidFill>
              </a:rPr>
              <a:t>ciclo de las rocas</a:t>
            </a:r>
            <a:r>
              <a:rPr b="1" sz="2000"/>
              <a:t> si la Tierra se enfriara mucho?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 Tierra se enfriara mucho, predigo que el </a:t>
            </a:r>
            <a:r>
              <a:rPr b="1" sz="2000" i="1">
                <a:solidFill>
                  <a:srgbClr val="7030A0"/>
                </a:solidFill>
              </a:rPr>
              <a:t>ciclo de las rocas</a:t>
            </a:r>
            <a:r>
              <a:rPr i="1"/>
              <a:t> se vería afectado por…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1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afectado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si la Tierra se enfriara mucho?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Tierra se enfriara mucho, predigo que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se vería afectado por…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ciclo de las rocas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ciclo de las rocas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ciclo de las rocas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ciclo de las rocas.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ciclo de las rocas...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, 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 depende de la </a:t>
            </a:r>
            <a:r>
              <a:rPr i="1" b="1">
                <a:solidFill>
                  <a:srgbClr val="7030A0"/>
                </a:solidFill>
              </a:rPr>
              <a:t>deposición</a:t>
            </a:r>
            <a:r>
              <a:rPr i="1"/>
              <a:t> porque…
</a:t>
            </a:r>
            <a:r>
              <a:rPr i="1"/>
              <a:t>•   Si la Tierra se enfriara mucho, predigo que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 se vería afectado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1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ciclo de las rocas.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afectado el ciclo de las rocas si la Tierra se enfriara mucho? </a:t>
            </a:r>
            <a:r>
              <a:t>
</a:t>
            </a:r>
            <a:r>
              <a:rPr i="1"/>
              <a:t>Si la Tierra se enfriara mucho, predigo que el ciclo de las rocas se vería afectado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afectado el </a:t>
            </a:r>
            <a:r>
              <a:rPr b="1" sz="2800">
                <a:solidFill>
                  <a:srgbClr val="7030A0"/>
                </a:solidFill>
              </a:rPr>
              <a:t>ciclo de las rocas</a:t>
            </a:r>
            <a:r>
              <a:rPr b="1" sz="2800"/>
              <a:t> si la Tierra se enfriara mucho?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1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, 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