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5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utiliza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6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se parece a la energía </a:t>
            </a:r>
            <a:r>
              <a:rPr b="1">
                <a:solidFill>
                  <a:srgbClr val="7030A0"/>
                </a:solidFill>
              </a:rPr>
              <a:t>geotérmica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podría ser una desventaja de la energía </a:t>
            </a:r>
            <a:r>
              <a:rPr b="1" sz="2000">
                <a:solidFill>
                  <a:srgbClr val="7030A0"/>
                </a:solidFill>
              </a:rPr>
              <a:t>hidroeléctrica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desventaja de la energía </a:t>
            </a:r>
            <a:r>
              <a:rPr b="1" sz="2000" i="1">
                <a:solidFill>
                  <a:srgbClr val="7030A0"/>
                </a:solidFill>
              </a:rPr>
              <a:t>hidroeléctrica</a:t>
            </a:r>
            <a:r>
              <a:rPr i="1"/>
              <a:t> podría ser…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podría ser una desventaja de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desventaja de la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podría ser…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hidroeléctrico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hidroeléctrico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hidroeléctrico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hidroeléctrico.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5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hidroeléctrico...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hidroeléctrico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Yo creo que se llama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porque...
</a:t>
            </a:r>
            <a:r>
              <a:rPr i="1"/>
              <a:t>•   La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se parece a la energía </a:t>
            </a:r>
            <a:r>
              <a:rPr i="1" b="1">
                <a:solidFill>
                  <a:srgbClr val="7030A0"/>
                </a:solidFill>
              </a:rPr>
              <a:t>geotérmica</a:t>
            </a:r>
            <a:r>
              <a:rPr i="1"/>
              <a:t> porque…
</a:t>
            </a:r>
            <a:r>
              <a:rPr i="1"/>
              <a:t>•   Una desventaja de la energía </a:t>
            </a:r>
            <a:r>
              <a:rPr i="1" b="1">
                <a:solidFill>
                  <a:srgbClr val="7030A0"/>
                </a:solidFill>
              </a:rPr>
              <a:t>hidroeléctrica</a:t>
            </a:r>
            <a:r>
              <a:rPr i="1"/>
              <a:t> podría ser…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6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hidroeléctrico.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podría ser una desventaja de la energía hidroeléctrica?</a:t>
            </a:r>
            <a:r>
              <a:t>
</a:t>
            </a:r>
            <a:r>
              <a:rPr i="1"/>
              <a:t>Una desventaja de la energía hidroeléctrica podría ser…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podría ser una desventaja de la energía </a:t>
            </a:r>
            <a:r>
              <a:rPr b="1" sz="2800">
                <a:solidFill>
                  <a:srgbClr val="7030A0"/>
                </a:solidFill>
              </a:rPr>
              <a:t>hidroeléctrica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6e05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6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“Hidro-” significa agua. ¿Por qué crees que se llama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se llama energía </a:t>
            </a:r>
            <a:r>
              <a:rPr b="1">
                <a:solidFill>
                  <a:srgbClr val="7030A0"/>
                </a:solidFill>
              </a:rPr>
              <a:t>hidroeléctrica</a:t>
            </a:r>
            <a:r>
              <a:t> porque...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