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6e039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significa que algo sea más o menos </a:t>
            </a:r>
            <a:r>
              <a:rPr b="1">
                <a:solidFill>
                  <a:srgbClr val="7030A0"/>
                </a:solidFill>
              </a:rPr>
              <a:t>denso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algo es más </a:t>
            </a:r>
            <a:r>
              <a:rPr b="1">
                <a:solidFill>
                  <a:srgbClr val="7030A0"/>
                </a:solidFill>
              </a:rPr>
              <a:t>denso</a:t>
            </a:r>
            <a:r>
              <a:t>, ... _x000B_Si algo es menos </a:t>
            </a:r>
            <a:r>
              <a:rPr b="1">
                <a:solidFill>
                  <a:srgbClr val="7030A0"/>
                </a:solidFill>
              </a:rPr>
              <a:t>denso</a:t>
            </a:r>
            <a:r>
              <a:t>, 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6e05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efecto tiene la </a:t>
            </a:r>
            <a:r>
              <a:rPr b="1">
                <a:solidFill>
                  <a:srgbClr val="7030A0"/>
                </a:solidFill>
              </a:rPr>
              <a:t>gravedad</a:t>
            </a:r>
            <a:r>
              <a:t> en un objeto?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gravedad</a:t>
            </a:r>
            <a:r>
              <a:t> afecta a los objetos por...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6e05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6e039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relacionada la </a:t>
            </a:r>
            <a:r>
              <a:rPr b="1">
                <a:solidFill>
                  <a:srgbClr val="7030A0"/>
                </a:solidFill>
              </a:rPr>
              <a:t>densidad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gravedad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densidad</a:t>
            </a:r>
            <a:r>
              <a:t> está relacionada con la </a:t>
            </a:r>
            <a:r>
              <a:rPr b="1">
                <a:solidFill>
                  <a:srgbClr val="7030A0"/>
                </a:solidFill>
              </a:rPr>
              <a:t>gravedad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6e12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¿Cuáles son las características de las </a:t>
            </a:r>
            <a:r>
              <a:rPr b="1">
                <a:solidFill>
                  <a:srgbClr val="7030A0"/>
                </a:solidFill>
              </a:rPr>
              <a:t>sustancias</a:t>
            </a:r>
            <a:r>
              <a:t> sólidas o líquidas?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características de las </a:t>
            </a:r>
            <a:r>
              <a:rPr b="1">
                <a:solidFill>
                  <a:srgbClr val="7030A0"/>
                </a:solidFill>
              </a:rPr>
              <a:t>sustancias</a:t>
            </a:r>
            <a:r>
              <a:t> sólidas y líquidas son…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podrías usar la </a:t>
            </a:r>
            <a:r>
              <a:rPr b="1" sz="2000">
                <a:solidFill>
                  <a:srgbClr val="7030A0"/>
                </a:solidFill>
              </a:rPr>
              <a:t>densidad</a:t>
            </a:r>
            <a:r>
              <a:rPr b="1" sz="2000"/>
              <a:t> para identificar una </a:t>
            </a:r>
            <a:r>
              <a:rPr b="1" sz="2000">
                <a:solidFill>
                  <a:srgbClr val="7030A0"/>
                </a:solidFill>
              </a:rPr>
              <a:t>sustancia</a:t>
            </a:r>
            <a:r>
              <a:rPr b="1" sz="2000"/>
              <a:t> desconocida?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Podría usar la </a:t>
            </a:r>
            <a:r>
              <a:rPr b="1" sz="2000" i="1">
                <a:solidFill>
                  <a:srgbClr val="7030A0"/>
                </a:solidFill>
              </a:rPr>
              <a:t>densidad</a:t>
            </a:r>
            <a:r>
              <a:rPr i="1"/>
              <a:t> para identificar una </a:t>
            </a:r>
            <a:r>
              <a:rPr b="1" sz="2000" i="1">
                <a:solidFill>
                  <a:srgbClr val="7030A0"/>
                </a:solidFill>
              </a:rPr>
              <a:t>sustancia</a:t>
            </a:r>
            <a:r>
              <a:rPr i="1"/>
              <a:t> desconocida al…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6e03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6e05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6e12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6e039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podrías usar la </a:t>
            </a:r>
            <a:r>
              <a:rPr b="1">
                <a:solidFill>
                  <a:srgbClr val="7030A0"/>
                </a:solidFill>
              </a:rPr>
              <a:t>densidad</a:t>
            </a:r>
            <a:r>
              <a:t> para identificar una </a:t>
            </a:r>
            <a:r>
              <a:rPr b="1">
                <a:solidFill>
                  <a:srgbClr val="7030A0"/>
                </a:solidFill>
              </a:rPr>
              <a:t>sustancia</a:t>
            </a:r>
            <a:r>
              <a:t> desconocida?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Podría usar la </a:t>
            </a:r>
            <a:r>
              <a:rPr b="1">
                <a:solidFill>
                  <a:srgbClr val="7030A0"/>
                </a:solidFill>
              </a:rPr>
              <a:t>densidad</a:t>
            </a:r>
            <a:r>
              <a:t> para identificar una </a:t>
            </a:r>
            <a:r>
              <a:rPr b="1">
                <a:solidFill>
                  <a:srgbClr val="7030A0"/>
                </a:solidFill>
              </a:rPr>
              <a:t>sustancia</a:t>
            </a:r>
            <a:r>
              <a:t> desconocida al…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3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denso/densidad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denso/densidad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3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denso/densidad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denso/densidad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denso/densidad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3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denso/densidad.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39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6e03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6e03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3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denso/densidad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6e05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6e122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3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denso/densidad...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denso/densidad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3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3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denso/densidad</a:t>
            </a:r>
            <a:r>
              <a:t>.
Incluye otras 3-5 palabras de vocabulario en tu párrafo. Puedes incluir los siguientes inicios de oración:​
​</a:t>
            </a:r>
            <a:r>
              <a:rPr i="1"/>
              <a:t>•   Si algo es más </a:t>
            </a:r>
            <a:r>
              <a:rPr i="1" b="1">
                <a:solidFill>
                  <a:srgbClr val="7030A0"/>
                </a:solidFill>
              </a:rPr>
              <a:t>denso</a:t>
            </a:r>
            <a:r>
              <a:rPr i="1"/>
              <a:t>, ... _x000B_Si algo es menos </a:t>
            </a:r>
            <a:r>
              <a:rPr i="1" b="1">
                <a:solidFill>
                  <a:srgbClr val="7030A0"/>
                </a:solidFill>
              </a:rPr>
              <a:t>denso</a:t>
            </a:r>
            <a:r>
              <a:rPr i="1"/>
              <a:t>, …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densidad</a:t>
            </a:r>
            <a:r>
              <a:rPr i="1"/>
              <a:t> está relacionada con la </a:t>
            </a:r>
            <a:r>
              <a:rPr i="1" b="1">
                <a:solidFill>
                  <a:srgbClr val="7030A0"/>
                </a:solidFill>
              </a:rPr>
              <a:t>gravedad</a:t>
            </a:r>
            <a:r>
              <a:rPr i="1"/>
              <a:t> porque...
</a:t>
            </a:r>
            <a:r>
              <a:rPr i="1"/>
              <a:t>•   Podría usar la </a:t>
            </a:r>
            <a:r>
              <a:rPr i="1" b="1">
                <a:solidFill>
                  <a:srgbClr val="7030A0"/>
                </a:solidFill>
              </a:rPr>
              <a:t>densidad</a:t>
            </a:r>
            <a:r>
              <a:rPr i="1"/>
              <a:t> para identificar una </a:t>
            </a:r>
            <a:r>
              <a:rPr i="1" b="1">
                <a:solidFill>
                  <a:srgbClr val="7030A0"/>
                </a:solidFill>
              </a:rPr>
              <a:t>sustancia</a:t>
            </a:r>
            <a:r>
              <a:rPr i="1"/>
              <a:t> desconocida al…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6e03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denso/densidad.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podrías usar la densidad para identificar una sustancia desconocida?</a:t>
            </a:r>
            <a:r>
              <a:t>
</a:t>
            </a:r>
            <a:r>
              <a:rPr i="1"/>
              <a:t>Podría usar la densidad para identificar una sustancia desconocida al…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6e03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6e05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6e12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podrías usar la </a:t>
            </a:r>
            <a:r>
              <a:rPr b="1" sz="2800">
                <a:solidFill>
                  <a:srgbClr val="7030A0"/>
                </a:solidFill>
              </a:rPr>
              <a:t>densidad</a:t>
            </a:r>
            <a:r>
              <a:rPr b="1" sz="2800"/>
              <a:t> para identificar una </a:t>
            </a:r>
            <a:r>
              <a:rPr b="1" sz="2800">
                <a:solidFill>
                  <a:srgbClr val="7030A0"/>
                </a:solidFill>
              </a:rPr>
              <a:t>sustancia</a:t>
            </a:r>
            <a:r>
              <a:rPr b="1" sz="2800"/>
              <a:t> desconocida?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6e03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6e05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6e12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3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5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12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