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10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recurso renovable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recurso renovable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10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01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consideran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consideran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</a:t>
            </a:r>
            <a:r>
              <a:rPr b="1" sz="2000">
                <a:solidFill>
                  <a:srgbClr val="7030A0"/>
                </a:solidFill>
              </a:rPr>
              <a:t>biocombustible</a:t>
            </a:r>
            <a:r>
              <a:rPr b="1" sz="2000"/>
              <a:t> crees que es el mejor para producir?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El </a:t>
            </a:r>
            <a:r>
              <a:rPr b="1" sz="2000" i="1">
                <a:solidFill>
                  <a:srgbClr val="7030A0"/>
                </a:solidFill>
              </a:rPr>
              <a:t>biocombustible</a:t>
            </a:r>
            <a:r>
              <a:rPr i="1"/>
              <a:t> que creo que es mejor producir es _____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6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1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</a:t>
            </a:r>
            <a:r>
              <a:rPr b="1">
                <a:solidFill>
                  <a:srgbClr val="7030A0"/>
                </a:solidFill>
              </a:rPr>
              <a:t>biocombustible</a:t>
            </a:r>
            <a:r>
              <a:t> crees que es el mejor para producir?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biocombustible</a:t>
            </a:r>
            <a:r>
              <a:t> que creo que es mejor producir es _____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biocombustibles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biocombustibles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biocombustibles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biocombustibles.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1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1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6e10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biocombustibles...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biocombustibles</a:t>
            </a:r>
            <a:r>
              <a:rPr i="1"/>
              <a:t> se fabrican mediante...
</a:t>
            </a:r>
            <a:r>
              <a:rPr i="1"/>
              <a:t>•   Yo creo que los </a:t>
            </a:r>
            <a:r>
              <a:rPr i="1" b="1">
                <a:solidFill>
                  <a:srgbClr val="7030A0"/>
                </a:solidFill>
              </a:rPr>
              <a:t>biocombustibles</a:t>
            </a:r>
            <a:r>
              <a:rPr i="1"/>
              <a:t> se consideran </a:t>
            </a:r>
            <a:r>
              <a:rPr i="1" b="1">
                <a:solidFill>
                  <a:srgbClr val="7030A0"/>
                </a:solidFill>
              </a:rPr>
              <a:t>recursos renovables</a:t>
            </a:r>
            <a:r>
              <a:rPr i="1"/>
              <a:t> porque...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biocombustible</a:t>
            </a:r>
            <a:r>
              <a:rPr i="1"/>
              <a:t> que creo que es mejor producir es _____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6e01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biocombustibles.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biocombustible crees que es el mejor para producir? ¿Por qué?</a:t>
            </a:r>
            <a:r>
              <a:t>
</a:t>
            </a:r>
            <a:r>
              <a:rPr i="1"/>
              <a:t>El biocombustible que creo que es mejor producir es _____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6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</a:t>
            </a:r>
            <a:r>
              <a:rPr b="1" sz="2800">
                <a:solidFill>
                  <a:srgbClr val="7030A0"/>
                </a:solidFill>
              </a:rPr>
              <a:t>biocombustible</a:t>
            </a:r>
            <a:r>
              <a:rPr b="1" sz="2800"/>
              <a:t> crees que es el mejor para producir?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6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01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fabrican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fabrican mediante...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