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6e00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 de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son autótrofas?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autótrofas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6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Hetero- significa 'diferente'. ¿Qué tiene que ver 'diferente' con la forma en que los </a:t>
            </a:r>
            <a:r>
              <a:rPr b="1">
                <a:solidFill>
                  <a:srgbClr val="7030A0"/>
                </a:solidFill>
              </a:rPr>
              <a:t>heterótrofos</a:t>
            </a:r>
            <a:r>
              <a:t> obtienen su energía?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heterótrofos</a:t>
            </a:r>
            <a:r>
              <a:t> obtienen su energía por...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6e06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6e00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las </a:t>
            </a:r>
            <a:r>
              <a:rPr b="1">
                <a:solidFill>
                  <a:srgbClr val="7030A0"/>
                </a:solidFill>
              </a:rPr>
              <a:t>autótrofas</a:t>
            </a:r>
            <a:r>
              <a:t> de las </a:t>
            </a:r>
            <a:r>
              <a:rPr b="1">
                <a:solidFill>
                  <a:srgbClr val="7030A0"/>
                </a:solidFill>
              </a:rPr>
              <a:t>heterótrofas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autótrofas</a:t>
            </a:r>
            <a:r>
              <a:t> son diferentes de las </a:t>
            </a:r>
            <a:r>
              <a:rPr b="1">
                <a:solidFill>
                  <a:srgbClr val="7030A0"/>
                </a:solidFill>
              </a:rPr>
              <a:t>heterótrofas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9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podrías identificar a un </a:t>
            </a:r>
            <a:r>
              <a:rPr b="1" sz="2000">
                <a:solidFill>
                  <a:srgbClr val="7030A0"/>
                </a:solidFill>
              </a:rPr>
              <a:t>organismo</a:t>
            </a:r>
            <a:r>
              <a:rPr b="1" sz="2000"/>
              <a:t> como </a:t>
            </a:r>
            <a:r>
              <a:rPr b="1" sz="2000">
                <a:solidFill>
                  <a:srgbClr val="7030A0"/>
                </a:solidFill>
              </a:rPr>
              <a:t>autótrof</a:t>
            </a:r>
            <a:r>
              <a:rPr b="1" sz="2000"/>
              <a:t>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Podría identificar a un </a:t>
            </a:r>
            <a:r>
              <a:rPr b="1" sz="2000" i="1">
                <a:solidFill>
                  <a:srgbClr val="7030A0"/>
                </a:solidFill>
              </a:rPr>
              <a:t>organismo</a:t>
            </a:r>
            <a:r>
              <a:rPr i="1"/>
              <a:t> como </a:t>
            </a:r>
            <a:r>
              <a:rPr b="1" sz="2000" i="1">
                <a:solidFill>
                  <a:srgbClr val="7030A0"/>
                </a:solidFill>
              </a:rPr>
              <a:t>autótrof</a:t>
            </a:r>
            <a:r>
              <a:rPr i="1"/>
              <a:t>o por...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6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6e06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6e09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0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podrías identificar a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como </a:t>
            </a:r>
            <a:r>
              <a:rPr b="1">
                <a:solidFill>
                  <a:srgbClr val="7030A0"/>
                </a:solidFill>
              </a:rPr>
              <a:t>autótrof</a:t>
            </a:r>
            <a:r>
              <a:t>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Podría identificar a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como </a:t>
            </a:r>
            <a:r>
              <a:rPr b="1">
                <a:solidFill>
                  <a:srgbClr val="7030A0"/>
                </a:solidFill>
              </a:rPr>
              <a:t>autótrof</a:t>
            </a:r>
            <a:r>
              <a:t>o por...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autótrofo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autótrofo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autótrofo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autótrofo.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6e06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6e094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autótrofo...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especies</a:t>
            </a:r>
            <a:r>
              <a:rPr i="1"/>
              <a:t> autótrofas son...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autótrofas</a:t>
            </a:r>
            <a:r>
              <a:rPr i="1"/>
              <a:t> son diferentes de las </a:t>
            </a:r>
            <a:r>
              <a:rPr i="1" b="1">
                <a:solidFill>
                  <a:srgbClr val="7030A0"/>
                </a:solidFill>
              </a:rPr>
              <a:t>heterótrofas</a:t>
            </a:r>
            <a:r>
              <a:rPr i="1"/>
              <a:t> porque…
</a:t>
            </a:r>
            <a:r>
              <a:rPr i="1"/>
              <a:t>•   Podría identificar a un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como </a:t>
            </a:r>
            <a:r>
              <a:rPr i="1" b="1">
                <a:solidFill>
                  <a:srgbClr val="7030A0"/>
                </a:solidFill>
              </a:rPr>
              <a:t>autótrof</a:t>
            </a:r>
            <a:r>
              <a:rPr i="1"/>
              <a:t>o por...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6e00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autótrofo.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podrías identificar a un organismo como autótrofo?</a:t>
            </a:r>
            <a:r>
              <a:t>
</a:t>
            </a:r>
            <a:r>
              <a:rPr i="1"/>
              <a:t>Podría identificar a un organismo como autótrofo por...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6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6e06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6e09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podrías identificar a un </a:t>
            </a:r>
            <a:r>
              <a:rPr b="1" sz="2800">
                <a:solidFill>
                  <a:srgbClr val="7030A0"/>
                </a:solidFill>
              </a:rPr>
              <a:t>organismo</a:t>
            </a:r>
            <a:r>
              <a:rPr b="1" sz="2800"/>
              <a:t> como </a:t>
            </a:r>
            <a:r>
              <a:rPr b="1" sz="2800">
                <a:solidFill>
                  <a:srgbClr val="7030A0"/>
                </a:solidFill>
              </a:rPr>
              <a:t>autótrof</a:t>
            </a:r>
            <a:r>
              <a:rPr b="1" sz="2800"/>
              <a:t>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6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6e06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6e09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9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