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603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does it mean for a </a:t>
            </a:r>
            <a:r>
              <a:rPr b="1">
                <a:solidFill>
                  <a:srgbClr val="7030A0"/>
                </a:solidFill>
              </a:rPr>
              <a:t>substance</a:t>
            </a:r>
            <a:r>
              <a:t> to be more or less </a:t>
            </a:r>
            <a:r>
              <a:rPr b="1">
                <a:solidFill>
                  <a:srgbClr val="7030A0"/>
                </a:solidFill>
              </a:rPr>
              <a:t>dense</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If a </a:t>
            </a:r>
            <a:r>
              <a:rPr b="1">
                <a:solidFill>
                  <a:srgbClr val="7030A0"/>
                </a:solidFill>
              </a:rPr>
              <a:t>substance</a:t>
            </a:r>
            <a:r>
              <a:t> is more </a:t>
            </a:r>
            <a:r>
              <a:rPr b="1">
                <a:solidFill>
                  <a:srgbClr val="7030A0"/>
                </a:solidFill>
              </a:rPr>
              <a:t>dense</a:t>
            </a:r>
            <a:r>
              <a:t>, … If a </a:t>
            </a:r>
            <a:r>
              <a:rPr b="1">
                <a:solidFill>
                  <a:srgbClr val="7030A0"/>
                </a:solidFill>
              </a:rPr>
              <a:t>substance</a:t>
            </a:r>
            <a:r>
              <a:t> is less </a:t>
            </a:r>
            <a:r>
              <a:rPr b="1">
                <a:solidFill>
                  <a:srgbClr val="7030A0"/>
                </a:solidFill>
              </a:rPr>
              <a:t>dense</a:t>
            </a:r>
            <a:r>
              <a:t>, …If a </a:t>
            </a:r>
            <a:r>
              <a:rPr b="1">
                <a:solidFill>
                  <a:srgbClr val="7030A0"/>
                </a:solidFill>
              </a:rPr>
              <a:t>substance</a:t>
            </a:r>
            <a:r>
              <a:t> is less </a:t>
            </a:r>
            <a:r>
              <a:rPr b="1">
                <a:solidFill>
                  <a:srgbClr val="7030A0"/>
                </a:solidFill>
              </a:rPr>
              <a:t>dense</a:t>
            </a:r>
            <a:r>
              <a:t>,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605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effect does </a:t>
            </a:r>
            <a:r>
              <a:rPr b="1">
                <a:solidFill>
                  <a:srgbClr val="7030A0"/>
                </a:solidFill>
              </a:rPr>
              <a:t>gravity</a:t>
            </a:r>
            <a:r>
              <a:t> have on an object?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Gravity</a:t>
            </a:r>
            <a:r>
              <a:t> affects objects by…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605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603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density</a:t>
            </a:r>
            <a:r>
              <a:t> related to </a:t>
            </a:r>
            <a:r>
              <a:rPr b="1">
                <a:solidFill>
                  <a:srgbClr val="7030A0"/>
                </a:solidFill>
              </a:rPr>
              <a:t>gravity</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Density</a:t>
            </a:r>
            <a:r>
              <a:t> is related to </a:t>
            </a:r>
            <a:r>
              <a:rPr b="1">
                <a:solidFill>
                  <a:srgbClr val="7030A0"/>
                </a:solidFill>
              </a:rPr>
              <a:t>gravity</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612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the characteristics  of solid or liquid </a:t>
            </a:r>
            <a:r>
              <a:rPr b="1">
                <a:solidFill>
                  <a:srgbClr val="7030A0"/>
                </a:solidFill>
              </a:rPr>
              <a:t>substances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characteristics of solid and liquid </a:t>
            </a:r>
            <a:r>
              <a:rPr b="1">
                <a:solidFill>
                  <a:srgbClr val="7030A0"/>
                </a:solidFill>
              </a:rPr>
              <a:t>substances</a:t>
            </a:r>
            <a:r>
              <a:t> are…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could you use </a:t>
            </a:r>
            <a:r>
              <a:rPr b="1" sz="2000">
                <a:solidFill>
                  <a:srgbClr val="7030A0"/>
                </a:solidFill>
              </a:rPr>
              <a:t>density</a:t>
            </a:r>
            <a:r>
              <a:rPr b="1" sz="2000"/>
              <a:t> to identify an unknown </a:t>
            </a:r>
            <a:r>
              <a:rPr b="1" sz="2000">
                <a:solidFill>
                  <a:srgbClr val="7030A0"/>
                </a:solidFill>
              </a:rPr>
              <a:t>substance</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 could use </a:t>
            </a:r>
            <a:r>
              <a:rPr b="1" sz="2000" i="1">
                <a:solidFill>
                  <a:srgbClr val="7030A0"/>
                </a:solidFill>
              </a:rPr>
              <a:t>density</a:t>
            </a:r>
            <a:r>
              <a:rPr i="1"/>
              <a:t> to identify an unknown </a:t>
            </a:r>
            <a:r>
              <a:rPr b="1" sz="2000" i="1">
                <a:solidFill>
                  <a:srgbClr val="7030A0"/>
                </a:solidFill>
              </a:rPr>
              <a:t>substance</a:t>
            </a:r>
            <a:r>
              <a:rPr i="1"/>
              <a:t> by…?</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6039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6059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612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603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could you use </a:t>
            </a:r>
            <a:r>
              <a:rPr b="1">
                <a:solidFill>
                  <a:srgbClr val="7030A0"/>
                </a:solidFill>
              </a:rPr>
              <a:t>density</a:t>
            </a:r>
            <a:r>
              <a:t> to identify an unknown </a:t>
            </a:r>
            <a:r>
              <a:rPr b="1">
                <a:solidFill>
                  <a:srgbClr val="7030A0"/>
                </a:solidFill>
              </a:rPr>
              <a:t>substance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could use </a:t>
            </a:r>
            <a:r>
              <a:rPr b="1">
                <a:solidFill>
                  <a:srgbClr val="7030A0"/>
                </a:solidFill>
              </a:rPr>
              <a:t>density</a:t>
            </a:r>
            <a:r>
              <a:t> to identify an unknown </a:t>
            </a:r>
            <a:r>
              <a:rPr b="1">
                <a:solidFill>
                  <a:srgbClr val="7030A0"/>
                </a:solidFill>
              </a:rPr>
              <a:t>substance</a:t>
            </a:r>
            <a:r>
              <a:t> by…?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dense/density</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dense/density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dense/density</a:t>
            </a:r>
            <a:r>
              <a:rPr sz="2000"/>
              <a:t>
• My visual is…
• It relates to what I’ve learned about </a:t>
            </a:r>
            <a:r>
              <a:rPr b="1" sz="2000">
                <a:solidFill>
                  <a:srgbClr val="7030A0"/>
                </a:solidFill>
              </a:rPr>
              <a:t>dense/density</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dense/density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dense/density.</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3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603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603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3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dense/density</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6059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6122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dense/density...</a:t>
            </a:r>
            <a:r>
              <a:rPr i="1"/>
              <a:t>
From this visual, I can infer… </a:t>
            </a:r>
            <a:r>
              <a:rPr i="0"/>
              <a:t>(use </a:t>
            </a:r>
            <a:r>
              <a:rPr b="1">
                <a:solidFill>
                  <a:srgbClr val="7030A0"/>
                </a:solidFill>
              </a:rPr>
              <a:t>dense/density</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60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dense/density</a:t>
            </a:r>
            <a:r>
              <a:t>.
Include 3-5 other vocabulary words in your paragraph. You may include the following stems:​
</a:t>
            </a:r>
            <a:r>
              <a:rPr i="1"/>
              <a:t>•   If a </a:t>
            </a:r>
            <a:r>
              <a:rPr i="1" b="1">
                <a:solidFill>
                  <a:srgbClr val="7030A0"/>
                </a:solidFill>
              </a:rPr>
              <a:t>substance</a:t>
            </a:r>
            <a:r>
              <a:rPr i="1"/>
              <a:t> is more </a:t>
            </a:r>
            <a:r>
              <a:rPr i="1" b="1">
                <a:solidFill>
                  <a:srgbClr val="7030A0"/>
                </a:solidFill>
              </a:rPr>
              <a:t>dense</a:t>
            </a:r>
            <a:r>
              <a:rPr i="1"/>
              <a:t>, … If a </a:t>
            </a:r>
            <a:r>
              <a:rPr i="1" b="1">
                <a:solidFill>
                  <a:srgbClr val="7030A0"/>
                </a:solidFill>
              </a:rPr>
              <a:t>substance</a:t>
            </a:r>
            <a:r>
              <a:rPr i="1"/>
              <a:t> is less </a:t>
            </a:r>
            <a:r>
              <a:rPr i="1" b="1">
                <a:solidFill>
                  <a:srgbClr val="7030A0"/>
                </a:solidFill>
              </a:rPr>
              <a:t>dense</a:t>
            </a:r>
            <a:r>
              <a:rPr i="1"/>
              <a:t>, …If a </a:t>
            </a:r>
            <a:r>
              <a:rPr i="1" b="1">
                <a:solidFill>
                  <a:srgbClr val="7030A0"/>
                </a:solidFill>
              </a:rPr>
              <a:t>substance</a:t>
            </a:r>
            <a:r>
              <a:rPr i="1"/>
              <a:t> is less </a:t>
            </a:r>
            <a:r>
              <a:rPr i="1" b="1">
                <a:solidFill>
                  <a:srgbClr val="7030A0"/>
                </a:solidFill>
              </a:rPr>
              <a:t>dense</a:t>
            </a:r>
            <a:r>
              <a:rPr i="1"/>
              <a:t>, …
</a:t>
            </a:r>
            <a:r>
              <a:rPr i="1"/>
              <a:t>•   </a:t>
            </a:r>
            <a:r>
              <a:rPr i="1" b="1">
                <a:solidFill>
                  <a:srgbClr val="7030A0"/>
                </a:solidFill>
              </a:rPr>
              <a:t>Density</a:t>
            </a:r>
            <a:r>
              <a:rPr i="1"/>
              <a:t> is related to </a:t>
            </a:r>
            <a:r>
              <a:rPr i="1" b="1">
                <a:solidFill>
                  <a:srgbClr val="7030A0"/>
                </a:solidFill>
              </a:rPr>
              <a:t>gravity</a:t>
            </a:r>
            <a:r>
              <a:rPr i="1"/>
              <a:t> because…
</a:t>
            </a:r>
            <a:r>
              <a:rPr i="1"/>
              <a:t>•   I could use </a:t>
            </a:r>
            <a:r>
              <a:rPr i="1" b="1">
                <a:solidFill>
                  <a:srgbClr val="7030A0"/>
                </a:solidFill>
              </a:rPr>
              <a:t>density</a:t>
            </a:r>
            <a:r>
              <a:rPr i="1"/>
              <a:t> to identify an unknown </a:t>
            </a:r>
            <a:r>
              <a:rPr i="1" b="1">
                <a:solidFill>
                  <a:srgbClr val="7030A0"/>
                </a:solidFill>
              </a:rPr>
              <a:t>substance</a:t>
            </a:r>
            <a:r>
              <a:rPr i="1"/>
              <a:t>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6039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dense/density.</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could you use density to identify an unknown substance?</a:t>
            </a:r>
            <a:r>
              <a:t>
</a:t>
            </a:r>
            <a:r>
              <a:rPr i="1"/>
              <a:t>I could use density to identify an unknown substance by…?</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6039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6059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6122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could you use </a:t>
            </a:r>
            <a:r>
              <a:rPr b="1" sz="2800">
                <a:solidFill>
                  <a:srgbClr val="7030A0"/>
                </a:solidFill>
              </a:rPr>
              <a:t>density</a:t>
            </a:r>
            <a:r>
              <a:rPr b="1" sz="2800"/>
              <a:t> to identify an unknown </a:t>
            </a:r>
            <a:r>
              <a:rPr b="1" sz="2800">
                <a:solidFill>
                  <a:srgbClr val="7030A0"/>
                </a:solidFill>
              </a:rPr>
              <a:t>substance</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6039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6059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612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603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605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612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