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602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occurs during the process of </a:t>
            </a:r>
            <a:r>
              <a:rPr b="1">
                <a:solidFill>
                  <a:srgbClr val="7030A0"/>
                </a:solidFill>
              </a:rPr>
              <a:t>compaction</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During the process of </a:t>
            </a:r>
            <a:r>
              <a:rPr b="1">
                <a:solidFill>
                  <a:srgbClr val="7030A0"/>
                </a:solidFill>
              </a:rPr>
              <a:t>compaction</a:t>
            </a:r>
            <a:r>
              <a:t>, …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605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effect does </a:t>
            </a:r>
            <a:r>
              <a:rPr b="1">
                <a:solidFill>
                  <a:srgbClr val="7030A0"/>
                </a:solidFill>
              </a:rPr>
              <a:t>gravity</a:t>
            </a:r>
            <a:r>
              <a:t> have on an object?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Gravity</a:t>
            </a:r>
            <a:r>
              <a:t> affects objects by…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605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602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does </a:t>
            </a:r>
            <a:r>
              <a:rPr b="1">
                <a:solidFill>
                  <a:srgbClr val="7030A0"/>
                </a:solidFill>
              </a:rPr>
              <a:t>compaction</a:t>
            </a:r>
            <a:r>
              <a:t> depend on </a:t>
            </a:r>
            <a:r>
              <a:rPr b="1">
                <a:solidFill>
                  <a:srgbClr val="7030A0"/>
                </a:solidFill>
              </a:rPr>
              <a:t>gravity</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Compaction</a:t>
            </a:r>
            <a:r>
              <a:t> depends on </a:t>
            </a:r>
            <a:r>
              <a:rPr b="1">
                <a:solidFill>
                  <a:srgbClr val="7030A0"/>
                </a:solidFill>
              </a:rPr>
              <a:t>gravity</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611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sedimentary rock</a:t>
            </a:r>
            <a:r>
              <a:t> formed??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Sedimentary rock</a:t>
            </a:r>
            <a:r>
              <a:t> is formed when…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would </a:t>
            </a:r>
            <a:r>
              <a:rPr b="1" sz="2000">
                <a:solidFill>
                  <a:srgbClr val="7030A0"/>
                </a:solidFill>
              </a:rPr>
              <a:t>sedimentary rocks</a:t>
            </a:r>
            <a:r>
              <a:rPr b="1" sz="2000"/>
              <a:t> look like if </a:t>
            </a:r>
            <a:r>
              <a:rPr b="1" sz="2000">
                <a:solidFill>
                  <a:srgbClr val="7030A0"/>
                </a:solidFill>
              </a:rPr>
              <a:t>compaction</a:t>
            </a:r>
            <a:r>
              <a:rPr b="1" sz="2000"/>
              <a:t> did not occur?
</a:t>
            </a:r>
          </a:p>
        </p:txBody>
      </p:sp>
      <p:sp>
        <p:nvSpPr>
          <p:cNvPr id="5" name="TextBox 4"/>
          <p:cNvSpPr txBox="1"/>
          <p:nvPr/>
        </p:nvSpPr>
        <p:spPr>
          <a:xfrm>
            <a:off x="0" y="1490472"/>
            <a:ext cx="5751576" cy="923544"/>
          </a:xfrm>
          <a:prstGeom prst="rect">
            <a:avLst/>
          </a:prstGeom>
          <a:noFill/>
        </p:spPr>
        <p:txBody>
          <a:bodyPr wrap="square">
            <a:spAutoFit/>
          </a:bodyPr>
          <a:lstStyle/>
          <a:p>
            <a:r>
              <a:rPr i="1"/>
              <a:t>If </a:t>
            </a:r>
            <a:r>
              <a:rPr b="1" sz="2000" i="1">
                <a:solidFill>
                  <a:srgbClr val="7030A0"/>
                </a:solidFill>
              </a:rPr>
              <a:t>compaction</a:t>
            </a:r>
            <a:r>
              <a:rPr i="1"/>
              <a:t> did not occur, then </a:t>
            </a:r>
            <a:r>
              <a:rPr b="1" sz="2000" i="1">
                <a:solidFill>
                  <a:srgbClr val="7030A0"/>
                </a:solidFill>
              </a:rPr>
              <a:t>sedimentary rocks</a:t>
            </a:r>
            <a:r>
              <a:rPr i="1"/>
              <a:t> would…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6028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605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6115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602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would </a:t>
            </a:r>
            <a:r>
              <a:rPr b="1">
                <a:solidFill>
                  <a:srgbClr val="7030A0"/>
                </a:solidFill>
              </a:rPr>
              <a:t>sedimentary rocks</a:t>
            </a:r>
            <a:r>
              <a:t> look like if </a:t>
            </a:r>
            <a:r>
              <a:rPr b="1">
                <a:solidFill>
                  <a:srgbClr val="7030A0"/>
                </a:solidFill>
              </a:rPr>
              <a:t>compaction</a:t>
            </a:r>
            <a:r>
              <a:t> did not occur?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t>
            </a:r>
            <a:r>
              <a:rPr b="1">
                <a:solidFill>
                  <a:srgbClr val="7030A0"/>
                </a:solidFill>
              </a:rPr>
              <a:t>compaction</a:t>
            </a:r>
            <a:r>
              <a:t> did not occur, then </a:t>
            </a:r>
            <a:r>
              <a:rPr b="1">
                <a:solidFill>
                  <a:srgbClr val="7030A0"/>
                </a:solidFill>
              </a:rPr>
              <a:t>sedimentary rocks</a:t>
            </a:r>
            <a:r>
              <a:t> would…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compaction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compaction</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compaction</a:t>
            </a:r>
            <a:r>
              <a:rPr sz="2000"/>
              <a:t>
• My visual is…
• It relates to what I’ve learned about </a:t>
            </a:r>
            <a:r>
              <a:rPr b="1" sz="2000">
                <a:solidFill>
                  <a:srgbClr val="7030A0"/>
                </a:solidFill>
              </a:rPr>
              <a:t>compaction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compaction</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compaction.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28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602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602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2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compaction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6059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6115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compaction...</a:t>
            </a:r>
            <a:r>
              <a:rPr i="1"/>
              <a:t>
From this visual, I can infer… </a:t>
            </a:r>
            <a:r>
              <a:rPr i="0"/>
              <a:t>(use </a:t>
            </a:r>
            <a:r>
              <a:rPr b="1">
                <a:solidFill>
                  <a:srgbClr val="7030A0"/>
                </a:solidFill>
              </a:rPr>
              <a:t>compaction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compaction</a:t>
            </a:r>
            <a:r>
              <a:t>.
Include 3-5 other vocabulary words in your paragraph. You may include the following stems:​
</a:t>
            </a:r>
            <a:r>
              <a:rPr i="1"/>
              <a:t>•   During the process of </a:t>
            </a:r>
            <a:r>
              <a:rPr i="1" b="1">
                <a:solidFill>
                  <a:srgbClr val="7030A0"/>
                </a:solidFill>
              </a:rPr>
              <a:t>compaction</a:t>
            </a:r>
            <a:r>
              <a:rPr i="1"/>
              <a:t>, …
</a:t>
            </a:r>
            <a:r>
              <a:rPr i="1"/>
              <a:t>•   </a:t>
            </a:r>
            <a:r>
              <a:rPr i="1" b="1">
                <a:solidFill>
                  <a:srgbClr val="7030A0"/>
                </a:solidFill>
              </a:rPr>
              <a:t>Compaction</a:t>
            </a:r>
            <a:r>
              <a:rPr i="1"/>
              <a:t> depends on </a:t>
            </a:r>
            <a:r>
              <a:rPr i="1" b="1">
                <a:solidFill>
                  <a:srgbClr val="7030A0"/>
                </a:solidFill>
              </a:rPr>
              <a:t>gravity</a:t>
            </a:r>
            <a:r>
              <a:rPr i="1"/>
              <a:t> because…
</a:t>
            </a:r>
            <a:r>
              <a:rPr i="1"/>
              <a:t>•   If </a:t>
            </a:r>
            <a:r>
              <a:rPr i="1" b="1">
                <a:solidFill>
                  <a:srgbClr val="7030A0"/>
                </a:solidFill>
              </a:rPr>
              <a:t>compaction</a:t>
            </a:r>
            <a:r>
              <a:rPr i="1"/>
              <a:t> did not occur, then </a:t>
            </a:r>
            <a:r>
              <a:rPr i="1" b="1">
                <a:solidFill>
                  <a:srgbClr val="7030A0"/>
                </a:solidFill>
              </a:rPr>
              <a:t>sedimentary rocks</a:t>
            </a:r>
            <a:r>
              <a:rPr i="1"/>
              <a:t> would…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6028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compaction.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would sedimentary rocks look like if compaction did not occur?
</a:t>
            </a:r>
            <a:r>
              <a:t>
</a:t>
            </a:r>
            <a:r>
              <a:rPr i="1"/>
              <a:t>If compaction did not occur, then sedimentary rocks would…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6028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6059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6115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would </a:t>
            </a:r>
            <a:r>
              <a:rPr b="1" sz="2800">
                <a:solidFill>
                  <a:srgbClr val="7030A0"/>
                </a:solidFill>
              </a:rPr>
              <a:t>sedimentary rocks</a:t>
            </a:r>
            <a:r>
              <a:rPr b="1" sz="2800"/>
              <a:t> look like if </a:t>
            </a:r>
            <a:r>
              <a:rPr b="1" sz="2800">
                <a:solidFill>
                  <a:srgbClr val="7030A0"/>
                </a:solidFill>
              </a:rPr>
              <a:t>compaction</a:t>
            </a:r>
            <a:r>
              <a:rPr b="1" sz="2800"/>
              <a:t> did not occur?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6028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605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6115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02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05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11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