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7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a:t>
            </a:r>
            <a:r>
              <a:rPr b="1">
                <a:solidFill>
                  <a:srgbClr val="7030A0"/>
                </a:solidFill>
              </a:rPr>
              <a:t>element</a:t>
            </a:r>
            <a:r>
              <a:t> to be </a:t>
            </a:r>
            <a:r>
              <a:rPr b="1">
                <a:solidFill>
                  <a:srgbClr val="7030A0"/>
                </a:solidFill>
              </a:rPr>
              <a:t>malleable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a:t>
            </a:r>
            <a:r>
              <a:rPr b="1">
                <a:solidFill>
                  <a:srgbClr val="7030A0"/>
                </a:solidFill>
              </a:rPr>
              <a:t>element</a:t>
            </a:r>
            <a:r>
              <a:t> to be </a:t>
            </a:r>
            <a:r>
              <a:rPr b="1">
                <a:solidFill>
                  <a:srgbClr val="7030A0"/>
                </a:solidFill>
              </a:rPr>
              <a:t>malleable</a:t>
            </a:r>
            <a:r>
              <a:t>,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7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brittleness</a:t>
            </a:r>
            <a:r>
              <a:t> related to </a:t>
            </a:r>
            <a:r>
              <a:rPr b="1">
                <a:solidFill>
                  <a:srgbClr val="7030A0"/>
                </a:solidFill>
              </a:rPr>
              <a:t>malleability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Brittleness</a:t>
            </a:r>
            <a:r>
              <a:t> is related to </a:t>
            </a:r>
            <a:r>
              <a:rPr b="1">
                <a:solidFill>
                  <a:srgbClr val="7030A0"/>
                </a:solidFill>
              </a:rPr>
              <a:t>malleability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are </a:t>
            </a:r>
            <a:r>
              <a:rPr b="1" sz="2000">
                <a:solidFill>
                  <a:srgbClr val="7030A0"/>
                </a:solidFill>
              </a:rPr>
              <a:t>brittle</a:t>
            </a:r>
            <a:r>
              <a:rPr b="1" sz="2000"/>
              <a:t> elements not normally be used when building structures?</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Brittle</a:t>
            </a:r>
            <a:r>
              <a:rPr i="1"/>
              <a:t> elements are not normally used when building structures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6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are </a:t>
            </a:r>
            <a:r>
              <a:rPr b="1">
                <a:solidFill>
                  <a:srgbClr val="7030A0"/>
                </a:solidFill>
              </a:rPr>
              <a:t>brittle</a:t>
            </a:r>
            <a:r>
              <a:t> elements not normally be used when building structures?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Brittle</a:t>
            </a:r>
            <a:r>
              <a:t> elements are not normally used when building structures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brittle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brittle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brittle</a:t>
            </a:r>
            <a:r>
              <a:rPr sz="2000"/>
              <a:t>
• My visual is…
• It relates to what I’ve learned about </a:t>
            </a:r>
            <a:r>
              <a:rPr b="1" sz="2000">
                <a:solidFill>
                  <a:srgbClr val="7030A0"/>
                </a:solidFill>
              </a:rPr>
              <a:t>brittle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brittle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brittle.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brittle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07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brittle...</a:t>
            </a:r>
            <a:r>
              <a:rPr i="1"/>
              <a:t>
From this visual, I can infer… </a:t>
            </a:r>
            <a:r>
              <a:rPr i="0"/>
              <a:t>(use </a:t>
            </a:r>
            <a:r>
              <a:rPr b="1">
                <a:solidFill>
                  <a:srgbClr val="7030A0"/>
                </a:solidFill>
              </a:rPr>
              <a:t>brittle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brittle</a:t>
            </a:r>
            <a:r>
              <a:t>.
Include 3-5 other vocabulary words in your paragraph. You may include the following stems:​
</a:t>
            </a:r>
            <a:r>
              <a:rPr i="1"/>
              <a:t>•   For an </a:t>
            </a:r>
            <a:r>
              <a:rPr i="1" b="1">
                <a:solidFill>
                  <a:srgbClr val="7030A0"/>
                </a:solidFill>
              </a:rPr>
              <a:t>element</a:t>
            </a:r>
            <a:r>
              <a:rPr i="1"/>
              <a:t> to be </a:t>
            </a:r>
            <a:r>
              <a:rPr i="1" b="1">
                <a:solidFill>
                  <a:srgbClr val="7030A0"/>
                </a:solidFill>
              </a:rPr>
              <a:t>brittle</a:t>
            </a:r>
            <a:r>
              <a:rPr i="1"/>
              <a:t>, it means…
</a:t>
            </a:r>
            <a:r>
              <a:rPr i="1"/>
              <a:t>•   </a:t>
            </a:r>
            <a:r>
              <a:rPr i="1" b="1">
                <a:solidFill>
                  <a:srgbClr val="7030A0"/>
                </a:solidFill>
              </a:rPr>
              <a:t>Brittleness</a:t>
            </a:r>
            <a:r>
              <a:rPr i="1"/>
              <a:t> is related to </a:t>
            </a:r>
            <a:r>
              <a:rPr i="1" b="1">
                <a:solidFill>
                  <a:srgbClr val="7030A0"/>
                </a:solidFill>
              </a:rPr>
              <a:t>malleability</a:t>
            </a:r>
            <a:r>
              <a:rPr i="1"/>
              <a:t> because…
</a:t>
            </a:r>
            <a:r>
              <a:rPr i="1"/>
              <a:t>•   </a:t>
            </a:r>
            <a:r>
              <a:rPr i="1" b="1">
                <a:solidFill>
                  <a:srgbClr val="7030A0"/>
                </a:solidFill>
              </a:rPr>
              <a:t>Brittle</a:t>
            </a:r>
            <a:r>
              <a:rPr i="1"/>
              <a:t> elements are not normally used when building structures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brittle.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are brittle elements not normally be used when building structures?</a:t>
            </a:r>
            <a:r>
              <a:t>
</a:t>
            </a:r>
            <a:r>
              <a:rPr i="1"/>
              <a:t>Brittle elements are not normally used when building structures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7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are </a:t>
            </a:r>
            <a:r>
              <a:rPr b="1" sz="2800">
                <a:solidFill>
                  <a:srgbClr val="7030A0"/>
                </a:solidFill>
              </a:rPr>
              <a:t>brittle</a:t>
            </a:r>
            <a:r>
              <a:rPr b="1" sz="2800"/>
              <a:t> elements not normally be used when building structures?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6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an </a:t>
            </a:r>
            <a:r>
              <a:rPr b="1">
                <a:solidFill>
                  <a:srgbClr val="7030A0"/>
                </a:solidFill>
              </a:rPr>
              <a:t>element</a:t>
            </a:r>
            <a:r>
              <a:t> to be </a:t>
            </a:r>
            <a:r>
              <a:rPr b="1">
                <a:solidFill>
                  <a:srgbClr val="7030A0"/>
                </a:solidFill>
              </a:rPr>
              <a:t>brittle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For an </a:t>
            </a:r>
            <a:r>
              <a:rPr b="1">
                <a:solidFill>
                  <a:srgbClr val="7030A0"/>
                </a:solidFill>
              </a:rPr>
              <a:t>element</a:t>
            </a:r>
            <a:r>
              <a:t> to be </a:t>
            </a:r>
            <a:r>
              <a:rPr b="1">
                <a:solidFill>
                  <a:srgbClr val="7030A0"/>
                </a:solidFill>
              </a:rPr>
              <a:t>brittle</a:t>
            </a:r>
            <a:r>
              <a:t>, it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