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renewable resource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renewable resource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Why do you think </a:t>
            </a:r>
            <a:r>
              <a:rPr b="1">
                <a:solidFill>
                  <a:srgbClr val="7030A0"/>
                </a:solidFill>
              </a:rPr>
              <a:t>biofuels</a:t>
            </a:r>
            <a:r>
              <a:t> are considered </a:t>
            </a:r>
            <a:r>
              <a:rPr b="1">
                <a:solidFill>
                  <a:srgbClr val="7030A0"/>
                </a:solidFill>
              </a:rPr>
              <a:t>renewable resources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think </a:t>
            </a:r>
            <a:r>
              <a:rPr b="1">
                <a:solidFill>
                  <a:srgbClr val="7030A0"/>
                </a:solidFill>
              </a:rPr>
              <a:t>biofuels</a:t>
            </a:r>
            <a:r>
              <a:t> are considered </a:t>
            </a:r>
            <a:r>
              <a:rPr b="1">
                <a:solidFill>
                  <a:srgbClr val="7030A0"/>
                </a:solidFill>
              </a:rPr>
              <a:t>renewable resources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Which </a:t>
            </a:r>
            <a:r>
              <a:rPr b="1" sz="2000">
                <a:solidFill>
                  <a:srgbClr val="7030A0"/>
                </a:solidFill>
              </a:rPr>
              <a:t>biofuel</a:t>
            </a:r>
            <a:r>
              <a:rPr b="1" sz="2000"/>
              <a:t> do you think is best to produce? Why?</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biofuel</a:t>
            </a:r>
            <a:r>
              <a:rPr i="1"/>
              <a:t> I think is best to produce is _____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6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a:t>
            </a:r>
            <a:r>
              <a:rPr b="1">
                <a:solidFill>
                  <a:srgbClr val="7030A0"/>
                </a:solidFill>
              </a:rPr>
              <a:t>biofuel</a:t>
            </a:r>
            <a:r>
              <a:t> do you think is best to produce?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biofuel</a:t>
            </a:r>
            <a:r>
              <a:t> I think is best to produce is _____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biofuels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biofuels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biofuels</a:t>
            </a:r>
            <a:r>
              <a:rPr sz="2000"/>
              <a:t>
• My visual is…
• It relates to what I’ve learned about </a:t>
            </a:r>
            <a:r>
              <a:rPr b="1" sz="2000">
                <a:solidFill>
                  <a:srgbClr val="7030A0"/>
                </a:solidFill>
              </a:rPr>
              <a:t>biofuels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biofuels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biofuels.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biofuels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10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biofuels...</a:t>
            </a:r>
            <a:r>
              <a:rPr i="1"/>
              <a:t>
From this visual, I can infer… </a:t>
            </a:r>
            <a:r>
              <a:rPr i="0"/>
              <a:t>(use </a:t>
            </a:r>
            <a:r>
              <a:rPr b="1">
                <a:solidFill>
                  <a:srgbClr val="7030A0"/>
                </a:solidFill>
              </a:rPr>
              <a:t>biofuels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biofuels</a:t>
            </a:r>
            <a:r>
              <a:t>.
Include 3-5 other vocabulary words in your paragraph. You may include the following stems:​
</a:t>
            </a:r>
            <a:r>
              <a:rPr i="1"/>
              <a:t>•   </a:t>
            </a:r>
            <a:r>
              <a:rPr i="1" b="1">
                <a:solidFill>
                  <a:srgbClr val="7030A0"/>
                </a:solidFill>
              </a:rPr>
              <a:t>Biofuels</a:t>
            </a:r>
            <a:r>
              <a:rPr i="1"/>
              <a:t> are made by…
</a:t>
            </a:r>
            <a:r>
              <a:rPr i="1"/>
              <a:t>•   I think </a:t>
            </a:r>
            <a:r>
              <a:rPr i="1" b="1">
                <a:solidFill>
                  <a:srgbClr val="7030A0"/>
                </a:solidFill>
              </a:rPr>
              <a:t>biofuels</a:t>
            </a:r>
            <a:r>
              <a:rPr i="1"/>
              <a:t> are considered </a:t>
            </a:r>
            <a:r>
              <a:rPr i="1" b="1">
                <a:solidFill>
                  <a:srgbClr val="7030A0"/>
                </a:solidFill>
              </a:rPr>
              <a:t>renewable resources</a:t>
            </a:r>
            <a:r>
              <a:rPr i="1"/>
              <a:t> because…
</a:t>
            </a:r>
            <a:r>
              <a:rPr i="1"/>
              <a:t>•   The </a:t>
            </a:r>
            <a:r>
              <a:rPr i="1" b="1">
                <a:solidFill>
                  <a:srgbClr val="7030A0"/>
                </a:solidFill>
              </a:rPr>
              <a:t>biofuel</a:t>
            </a:r>
            <a:r>
              <a:rPr i="1"/>
              <a:t> I think is best to produce is _____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01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biofuels.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Which biofuel do you think is best to produce? Why?</a:t>
            </a:r>
            <a:r>
              <a:t>
</a:t>
            </a:r>
            <a:r>
              <a:rPr i="1"/>
              <a:t>The biofuel I think is best to produce is _____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0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Which </a:t>
            </a:r>
            <a:r>
              <a:rPr b="1" sz="2800">
                <a:solidFill>
                  <a:srgbClr val="7030A0"/>
                </a:solidFill>
              </a:rPr>
              <a:t>biofuel</a:t>
            </a:r>
            <a:r>
              <a:rPr b="1" sz="2800"/>
              <a:t> do you think is best to produce?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6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biofuels</a:t>
            </a:r>
            <a:r>
              <a:t> made?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Biofuels</a:t>
            </a:r>
            <a:r>
              <a:t> are made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