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los diferentes componentes de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diferentes componentes de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5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piensas que pasaría si el  </a:t>
            </a:r>
            <a:r>
              <a:rPr b="1" sz="2000">
                <a:solidFill>
                  <a:srgbClr val="7030A0"/>
                </a:solidFill>
              </a:rPr>
              <a:t>agua subterránea</a:t>
            </a:r>
            <a:r>
              <a:rPr b="1" sz="2000"/>
              <a:t> alcanzara la superficie del suelo?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el </a:t>
            </a:r>
            <a:r>
              <a:rPr b="1" sz="2000" i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yo podría predecir que… 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5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piensas que pasaría si el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suelo, yo podría predecir que…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agua subterránea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agua subterránea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agua subterránea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agua subterránea.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5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5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5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agua subterránea...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se forma…
</a:t>
            </a:r>
            <a:r>
              <a:rPr i="1"/>
              <a:t>•   El propósito del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es…
</a:t>
            </a:r>
            <a:r>
              <a:rPr i="1"/>
              <a:t>•   Si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yo podría predecir que… 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5e05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agua subterránea.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piensas que pasaría si el  agua subterránea alcanzara la superficie del suelo?</a:t>
            </a:r>
            <a:r>
              <a:t>
</a:t>
            </a:r>
            <a:r>
              <a:rPr i="1"/>
              <a:t>Si el agua subterránea alcanzara la superficie del suelo, yo podría predecir que… 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piensas que pasaría si el  </a:t>
            </a:r>
            <a:r>
              <a:rPr b="1" sz="2800">
                <a:solidFill>
                  <a:srgbClr val="7030A0"/>
                </a:solidFill>
              </a:rPr>
              <a:t>agua subterránea</a:t>
            </a:r>
            <a:r>
              <a:rPr b="1" sz="2800"/>
              <a:t> alcanzara la superficie del suelo?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5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se forma…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