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5e01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sabe cuándo un </a:t>
            </a:r>
            <a:r>
              <a:rPr b="1">
                <a:solidFill>
                  <a:srgbClr val="7030A0"/>
                </a:solidFill>
              </a:rPr>
              <a:t>circuito completo</a:t>
            </a:r>
            <a:r>
              <a:t> es “cerrado”?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 sabe que un </a:t>
            </a:r>
            <a:r>
              <a:rPr b="1">
                <a:solidFill>
                  <a:srgbClr val="7030A0"/>
                </a:solidFill>
              </a:rPr>
              <a:t>circuito completo</a:t>
            </a:r>
            <a:r>
              <a:t> es “cerrado” porque…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3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sea más débil o más fuerte?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 es diferente de una fuerte porque…?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5e03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5e01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a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circuito cerrado</a:t>
            </a:r>
            <a:r>
              <a:t> se relaciona a la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8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que un </a:t>
            </a:r>
            <a:r>
              <a:rPr b="1">
                <a:solidFill>
                  <a:srgbClr val="7030A0"/>
                </a:solidFill>
              </a:rPr>
              <a:t>circuito abierto</a:t>
            </a:r>
            <a:r>
              <a:t> sea “abierto”?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 </a:t>
            </a:r>
            <a:r>
              <a:rPr b="1">
                <a:solidFill>
                  <a:srgbClr val="7030A0"/>
                </a:solidFill>
              </a:rPr>
              <a:t>circuito abierto</a:t>
            </a:r>
            <a:r>
              <a:t> es “abierto” porque…?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podrías hacer que este </a:t>
            </a:r>
            <a:r>
              <a:rPr b="1" sz="2000">
                <a:solidFill>
                  <a:srgbClr val="7030A0"/>
                </a:solidFill>
              </a:rPr>
              <a:t>circuito fuera incompleto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podría hacer que este </a:t>
            </a:r>
            <a:r>
              <a:rPr b="1" sz="2000" i="1">
                <a:solidFill>
                  <a:srgbClr val="7030A0"/>
                </a:solidFill>
              </a:rPr>
              <a:t>circuito fuera incompleto</a:t>
            </a:r>
            <a:r>
              <a:rPr i="1"/>
              <a:t> 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5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5e0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5e08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1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hacer que este </a:t>
            </a:r>
            <a:r>
              <a:rPr b="1">
                <a:solidFill>
                  <a:srgbClr val="7030A0"/>
                </a:solidFill>
              </a:rPr>
              <a:t>circuito fuera incompleto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podría hacer que este </a:t>
            </a:r>
            <a:r>
              <a:rPr b="1">
                <a:solidFill>
                  <a:srgbClr val="7030A0"/>
                </a:solidFill>
              </a:rPr>
              <a:t>circuito fuera incompleto</a:t>
            </a:r>
            <a:r>
              <a:t> 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circuito cerrado/completo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circuito cerrado/completo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circuito cerrado/completo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circuito cerrado/completo.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1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5e0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5e086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circuito cerrado/completo...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circuito cerrado/completo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Se sabe que un </a:t>
            </a:r>
            <a:r>
              <a:rPr i="1" b="1">
                <a:solidFill>
                  <a:srgbClr val="7030A0"/>
                </a:solidFill>
              </a:rPr>
              <a:t>circuito completo</a:t>
            </a:r>
            <a:r>
              <a:rPr i="1"/>
              <a:t> es “cerrado” porque…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circuito cerrado</a:t>
            </a:r>
            <a:r>
              <a:rPr i="1"/>
              <a:t> se relaciona a la </a:t>
            </a:r>
            <a:r>
              <a:rPr i="1" b="1">
                <a:solidFill>
                  <a:srgbClr val="7030A0"/>
                </a:solidFill>
              </a:rPr>
              <a:t>corriente eléctrica</a:t>
            </a:r>
            <a:r>
              <a:rPr i="1"/>
              <a:t> porque…
</a:t>
            </a:r>
            <a:r>
              <a:rPr i="1"/>
              <a:t>•   Yo podría hacer que este </a:t>
            </a:r>
            <a:r>
              <a:rPr i="1" b="1">
                <a:solidFill>
                  <a:srgbClr val="7030A0"/>
                </a:solidFill>
              </a:rPr>
              <a:t>circuito fuera incompleto</a:t>
            </a:r>
            <a:r>
              <a:rPr i="1"/>
              <a:t> 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5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circuito cerrado/completo.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podrías hacer que este circuito fuera incompleto?</a:t>
            </a:r>
            <a:r>
              <a:t>
</a:t>
            </a:r>
            <a:r>
              <a:rPr i="1"/>
              <a:t>Yo podría hacer que este circuito fuera incompleto 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5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5e0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5e08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podrías hacer que este </a:t>
            </a:r>
            <a:r>
              <a:rPr b="1" sz="2800">
                <a:solidFill>
                  <a:srgbClr val="7030A0"/>
                </a:solidFill>
              </a:rPr>
              <a:t>circuito fuera incompleto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5e01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5e03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5e08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8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