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3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durante el proceso de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, …?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3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a la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se relaciona a la </a:t>
            </a:r>
            <a:r>
              <a:rPr b="1">
                <a:solidFill>
                  <a:srgbClr val="7030A0"/>
                </a:solidFill>
              </a:rPr>
              <a:t>erosión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determinar la antigüedad de un </a:t>
            </a:r>
            <a:r>
              <a:rPr b="1" sz="2000">
                <a:solidFill>
                  <a:srgbClr val="7030A0"/>
                </a:solidFill>
              </a:rPr>
              <a:t>cañón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determinar la antigüedad de un </a:t>
            </a:r>
            <a:r>
              <a:rPr b="1" sz="2000" i="1">
                <a:solidFill>
                  <a:srgbClr val="7030A0"/>
                </a:solidFill>
              </a:rPr>
              <a:t>cañón</a:t>
            </a:r>
            <a:r>
              <a:rPr i="1"/>
              <a:t>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determinar la antigüedad de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determinar la antigüedad de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por…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cañón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cañón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cañón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cañón.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5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cañón...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cañón</a:t>
            </a:r>
            <a:r>
              <a:rPr i="1"/>
              <a:t> se forma por…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cañón</a:t>
            </a:r>
            <a:r>
              <a:rPr i="1"/>
              <a:t> se relaciona a la </a:t>
            </a:r>
            <a:r>
              <a:rPr i="1" b="1">
                <a:solidFill>
                  <a:srgbClr val="7030A0"/>
                </a:solidFill>
              </a:rPr>
              <a:t>erosión</a:t>
            </a:r>
            <a:r>
              <a:rPr i="1"/>
              <a:t> porque…
</a:t>
            </a:r>
            <a:r>
              <a:rPr i="1"/>
              <a:t>•   Podría determinar la antigüedad de un </a:t>
            </a:r>
            <a:r>
              <a:rPr i="1" b="1">
                <a:solidFill>
                  <a:srgbClr val="7030A0"/>
                </a:solidFill>
              </a:rPr>
              <a:t>cañón</a:t>
            </a:r>
            <a:r>
              <a:rPr i="1"/>
              <a:t>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5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cañón.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determinar la antigüedad de un cañón?</a:t>
            </a:r>
            <a:r>
              <a:t>
</a:t>
            </a:r>
            <a:r>
              <a:rPr i="1"/>
              <a:t>Podría determinar la antigüedad de un cañón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5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determinar la antigüedad de un </a:t>
            </a:r>
            <a:r>
              <a:rPr b="1" sz="2800">
                <a:solidFill>
                  <a:srgbClr val="7030A0"/>
                </a:solidFill>
              </a:rPr>
              <a:t>cañón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5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cañón</a:t>
            </a:r>
            <a:r>
              <a:t> se forma por…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