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in the process of </a:t>
            </a:r>
            <a:r>
              <a:rPr b="1">
                <a:solidFill>
                  <a:srgbClr val="7030A0"/>
                </a:solidFill>
              </a:rPr>
              <a:t>erosion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erosion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3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10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process of </a:t>
            </a:r>
            <a:r>
              <a:rPr b="1">
                <a:solidFill>
                  <a:srgbClr val="7030A0"/>
                </a:solidFill>
              </a:rPr>
              <a:t>sand dune</a:t>
            </a:r>
            <a:r>
              <a:t> formation different from the process of </a:t>
            </a:r>
            <a:r>
              <a:rPr b="1">
                <a:solidFill>
                  <a:srgbClr val="7030A0"/>
                </a:solidFill>
              </a:rPr>
              <a:t>erosion</a:t>
            </a:r>
            <a:r>
              <a:t>?  How is it similar?</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process of </a:t>
            </a:r>
            <a:r>
              <a:rPr b="1">
                <a:solidFill>
                  <a:srgbClr val="7030A0"/>
                </a:solidFill>
              </a:rPr>
              <a:t>sand dune</a:t>
            </a:r>
            <a:r>
              <a:t> formation is different from the process of </a:t>
            </a:r>
            <a:r>
              <a:rPr b="1">
                <a:solidFill>
                  <a:srgbClr val="7030A0"/>
                </a:solidFill>
              </a:rPr>
              <a:t>erosion</a:t>
            </a:r>
            <a:r>
              <a:t> in that…?     Sand dune formation is similar to </a:t>
            </a:r>
            <a:r>
              <a:rPr b="1">
                <a:solidFill>
                  <a:srgbClr val="7030A0"/>
                </a:solidFill>
              </a:rPr>
              <a:t>erosion</a:t>
            </a:r>
            <a:r>
              <a:t> in that…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After </a:t>
            </a:r>
            <a:r>
              <a:rPr b="1" sz="2000">
                <a:solidFill>
                  <a:srgbClr val="7030A0"/>
                </a:solidFill>
              </a:rPr>
              <a:t>sand dunes</a:t>
            </a:r>
            <a:r>
              <a:rPr b="1" sz="2000"/>
              <a:t> form, what do you think eventually happens to them?</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sand dunes</a:t>
            </a:r>
            <a:r>
              <a:rPr i="1"/>
              <a:t> eventually…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510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3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1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After </a:t>
            </a:r>
            <a:r>
              <a:rPr b="1">
                <a:solidFill>
                  <a:srgbClr val="7030A0"/>
                </a:solidFill>
              </a:rPr>
              <a:t>sand dunes</a:t>
            </a:r>
            <a:r>
              <a:t> form, what do you think eventually happens to them?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sand dunes</a:t>
            </a:r>
            <a:r>
              <a:t> eventually…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sand dune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sand dune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sand dune</a:t>
            </a:r>
            <a:r>
              <a:rPr sz="2000"/>
              <a:t>
• My visual is…
• It relates to what I’ve learned about </a:t>
            </a:r>
            <a:r>
              <a:rPr b="1" sz="2000">
                <a:solidFill>
                  <a:srgbClr val="7030A0"/>
                </a:solidFill>
              </a:rPr>
              <a:t>sand dune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sand dune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sand dune.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1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1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sand dune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03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sand dune...</a:t>
            </a:r>
            <a:r>
              <a:rPr i="1"/>
              <a:t>
From this visual, I can infer… </a:t>
            </a:r>
            <a:r>
              <a:rPr i="0"/>
              <a:t>(use </a:t>
            </a:r>
            <a:r>
              <a:rPr b="1">
                <a:solidFill>
                  <a:srgbClr val="7030A0"/>
                </a:solidFill>
              </a:rPr>
              <a:t>sand dune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sand dune</a:t>
            </a:r>
            <a:r>
              <a:t>.
Include 3-5 other vocabulary words in your paragraph. You may include the following stems:​
</a:t>
            </a:r>
            <a:r>
              <a:rPr i="1"/>
              <a:t>•   </a:t>
            </a:r>
            <a:r>
              <a:rPr i="1" b="1">
                <a:solidFill>
                  <a:srgbClr val="7030A0"/>
                </a:solidFill>
              </a:rPr>
              <a:t>Sand dunes</a:t>
            </a:r>
            <a:r>
              <a:rPr i="1"/>
              <a:t> form by…
</a:t>
            </a:r>
            <a:r>
              <a:rPr i="1"/>
              <a:t>•   The process of </a:t>
            </a:r>
            <a:r>
              <a:rPr i="1" b="1">
                <a:solidFill>
                  <a:srgbClr val="7030A0"/>
                </a:solidFill>
              </a:rPr>
              <a:t>sand dune</a:t>
            </a:r>
            <a:r>
              <a:rPr i="1"/>
              <a:t> formation is different from the process of </a:t>
            </a:r>
            <a:r>
              <a:rPr i="1" b="1">
                <a:solidFill>
                  <a:srgbClr val="7030A0"/>
                </a:solidFill>
              </a:rPr>
              <a:t>erosion</a:t>
            </a:r>
            <a:r>
              <a:rPr i="1"/>
              <a:t> in that…?     Sand dune formation is similar to </a:t>
            </a:r>
            <a:r>
              <a:rPr i="1" b="1">
                <a:solidFill>
                  <a:srgbClr val="7030A0"/>
                </a:solidFill>
              </a:rPr>
              <a:t>erosion</a:t>
            </a:r>
            <a:r>
              <a:rPr i="1"/>
              <a:t> in that…
</a:t>
            </a:r>
            <a:r>
              <a:rPr i="1"/>
              <a:t>•   I think </a:t>
            </a:r>
            <a:r>
              <a:rPr i="1" b="1">
                <a:solidFill>
                  <a:srgbClr val="7030A0"/>
                </a:solidFill>
              </a:rPr>
              <a:t>sand dunes</a:t>
            </a:r>
            <a:r>
              <a:rPr i="1"/>
              <a:t> eventually…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510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sand dune.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After sand dunes form, what do you think eventually happens to them?</a:t>
            </a:r>
            <a:r>
              <a:t>
</a:t>
            </a:r>
            <a:r>
              <a:rPr i="1"/>
              <a:t>I think sand dunes eventually…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10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03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After </a:t>
            </a:r>
            <a:r>
              <a:rPr b="1" sz="2800">
                <a:solidFill>
                  <a:srgbClr val="7030A0"/>
                </a:solidFill>
              </a:rPr>
              <a:t>sand dunes</a:t>
            </a:r>
            <a:r>
              <a:rPr b="1" sz="2800"/>
              <a:t> form, what do you think eventually happens to them?</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510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3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10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sand dunes</a:t>
            </a:r>
            <a:r>
              <a:t> form?</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Sand dunes</a:t>
            </a:r>
            <a:r>
              <a:t> form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