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503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the different components of an </a:t>
            </a:r>
            <a:r>
              <a:rPr b="1">
                <a:solidFill>
                  <a:srgbClr val="7030A0"/>
                </a:solidFill>
              </a:rPr>
              <a:t>ecosystem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different components of an </a:t>
            </a:r>
            <a:r>
              <a:rPr b="1">
                <a:solidFill>
                  <a:srgbClr val="7030A0"/>
                </a:solidFill>
              </a:rPr>
              <a:t>ecosystem</a:t>
            </a:r>
            <a:r>
              <a:t> are…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5032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505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What is the purpose of </a:t>
            </a:r>
            <a:r>
              <a:rPr b="1">
                <a:solidFill>
                  <a:srgbClr val="7030A0"/>
                </a:solidFill>
              </a:rPr>
              <a:t>groundwater</a:t>
            </a:r>
            <a:r>
              <a:t> in an </a:t>
            </a:r>
            <a:r>
              <a:rPr b="1">
                <a:solidFill>
                  <a:srgbClr val="7030A0"/>
                </a:solidFill>
              </a:rPr>
              <a:t>ecosystem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purpose of </a:t>
            </a:r>
            <a:r>
              <a:rPr b="1">
                <a:solidFill>
                  <a:srgbClr val="7030A0"/>
                </a:solidFill>
              </a:rPr>
              <a:t>groundwater</a:t>
            </a:r>
            <a:r>
              <a:t> in an </a:t>
            </a:r>
            <a:r>
              <a:rPr b="1">
                <a:solidFill>
                  <a:srgbClr val="7030A0"/>
                </a:solidFill>
              </a:rPr>
              <a:t>ecosystem</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do you predict would happen if </a:t>
            </a:r>
            <a:r>
              <a:rPr b="1" sz="2000">
                <a:solidFill>
                  <a:srgbClr val="7030A0"/>
                </a:solidFill>
              </a:rPr>
              <a:t>groundwater</a:t>
            </a:r>
            <a:r>
              <a:rPr b="1" sz="2000"/>
              <a:t> reached the surface of the ground?</a:t>
            </a:r>
          </a:p>
        </p:txBody>
      </p:sp>
      <p:sp>
        <p:nvSpPr>
          <p:cNvPr id="5" name="TextBox 4"/>
          <p:cNvSpPr txBox="1"/>
          <p:nvPr/>
        </p:nvSpPr>
        <p:spPr>
          <a:xfrm>
            <a:off x="0" y="1490472"/>
            <a:ext cx="5751576" cy="923544"/>
          </a:xfrm>
          <a:prstGeom prst="rect">
            <a:avLst/>
          </a:prstGeom>
          <a:noFill/>
        </p:spPr>
        <p:txBody>
          <a:bodyPr wrap="square">
            <a:spAutoFit/>
          </a:bodyPr>
          <a:lstStyle/>
          <a:p>
            <a:r>
              <a:rPr i="1"/>
              <a:t>If </a:t>
            </a:r>
            <a:r>
              <a:rPr b="1" sz="2000" i="1">
                <a:solidFill>
                  <a:srgbClr val="7030A0"/>
                </a:solidFill>
              </a:rPr>
              <a:t>groundwater</a:t>
            </a:r>
            <a:r>
              <a:rPr i="1"/>
              <a:t> reached the surface of the ground, I predict…</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5053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5032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505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68833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you predict would happen if </a:t>
            </a:r>
            <a:r>
              <a:rPr b="1">
                <a:solidFill>
                  <a:srgbClr val="7030A0"/>
                </a:solidFill>
              </a:rPr>
              <a:t>groundwater</a:t>
            </a:r>
            <a:r>
              <a:t> reached the surface of the ground?</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a:t>
            </a:r>
            <a:r>
              <a:rPr b="1">
                <a:solidFill>
                  <a:srgbClr val="7030A0"/>
                </a:solidFill>
              </a:rPr>
              <a:t>groundwater</a:t>
            </a:r>
            <a:r>
              <a:t> reached the surface of the ground, I predict…</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5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groundwater</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groundwater</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5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groundwater</a:t>
            </a:r>
            <a:r>
              <a:rPr sz="2000"/>
              <a:t>
• My visual is…
• It relates to what I’ve learned about </a:t>
            </a:r>
            <a:r>
              <a:rPr b="1" sz="2000">
                <a:solidFill>
                  <a:srgbClr val="7030A0"/>
                </a:solidFill>
              </a:rPr>
              <a:t>groundwater</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groundwater</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5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groundwater.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53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505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505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5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groundwater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5032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5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groundwater...</a:t>
            </a:r>
            <a:r>
              <a:rPr i="1"/>
              <a:t>
From this visual, I can infer… </a:t>
            </a:r>
            <a:r>
              <a:rPr i="0"/>
              <a:t>(use </a:t>
            </a:r>
            <a:r>
              <a:rPr b="1">
                <a:solidFill>
                  <a:srgbClr val="7030A0"/>
                </a:solidFill>
              </a:rPr>
              <a:t>groundwater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5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5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groundwater</a:t>
            </a:r>
            <a:r>
              <a:t>.
Include 3-5 other vocabulary words in your paragraph. You may include the following stems:​
</a:t>
            </a:r>
            <a:r>
              <a:rPr i="1"/>
              <a:t>•   </a:t>
            </a:r>
            <a:r>
              <a:rPr i="1" b="1">
                <a:solidFill>
                  <a:srgbClr val="7030A0"/>
                </a:solidFill>
              </a:rPr>
              <a:t>Groundwater</a:t>
            </a:r>
            <a:r>
              <a:rPr i="1"/>
              <a:t> forms when…
</a:t>
            </a:r>
            <a:r>
              <a:rPr i="1"/>
              <a:t>•   The purpose of </a:t>
            </a:r>
            <a:r>
              <a:rPr i="1" b="1">
                <a:solidFill>
                  <a:srgbClr val="7030A0"/>
                </a:solidFill>
              </a:rPr>
              <a:t>groundwater</a:t>
            </a:r>
            <a:r>
              <a:rPr i="1"/>
              <a:t> in an </a:t>
            </a:r>
            <a:r>
              <a:rPr i="1" b="1">
                <a:solidFill>
                  <a:srgbClr val="7030A0"/>
                </a:solidFill>
              </a:rPr>
              <a:t>ecosystem</a:t>
            </a:r>
            <a:r>
              <a:rPr i="1"/>
              <a:t> is…
</a:t>
            </a:r>
            <a:r>
              <a:rPr i="1"/>
              <a:t>•   If </a:t>
            </a:r>
            <a:r>
              <a:rPr i="1" b="1">
                <a:solidFill>
                  <a:srgbClr val="7030A0"/>
                </a:solidFill>
              </a:rPr>
              <a:t>groundwater</a:t>
            </a:r>
            <a:r>
              <a:rPr i="1"/>
              <a:t> reached the surface of the ground, I predict…</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5053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groundwater.</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What do you predict would happen if groundwater reached the surface of the ground?</a:t>
            </a:r>
            <a:r>
              <a:t>
</a:t>
            </a:r>
            <a:r>
              <a:rPr i="1"/>
              <a:t>If groundwater reached the surface of the ground, I predict…</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5053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5032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What do you predict would happen if </a:t>
            </a:r>
            <a:r>
              <a:rPr b="1" sz="2800">
                <a:solidFill>
                  <a:srgbClr val="7030A0"/>
                </a:solidFill>
              </a:rPr>
              <a:t>groundwater</a:t>
            </a:r>
            <a:r>
              <a:rPr b="1" sz="2800"/>
              <a:t> reached the surface of the ground?</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5053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5032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505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503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505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does </a:t>
            </a:r>
            <a:r>
              <a:rPr b="1">
                <a:solidFill>
                  <a:srgbClr val="7030A0"/>
                </a:solidFill>
              </a:rPr>
              <a:t>groundwater</a:t>
            </a:r>
            <a:r>
              <a:t> form?</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Groundwater</a:t>
            </a:r>
            <a:r>
              <a:t> forms when…</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