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What makes a strong </a:t>
            </a:r>
            <a:r>
              <a:rPr b="1">
                <a:solidFill>
                  <a:srgbClr val="7030A0"/>
                </a:solidFill>
              </a:rPr>
              <a:t>electric current</a:t>
            </a:r>
            <a:r>
              <a:t> different from a weak </a:t>
            </a:r>
            <a:r>
              <a:rPr b="1">
                <a:solidFill>
                  <a:srgbClr val="7030A0"/>
                </a:solidFill>
              </a:rPr>
              <a:t>electric current</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make this </a:t>
            </a:r>
            <a:r>
              <a:rPr b="1" sz="2000">
                <a:solidFill>
                  <a:srgbClr val="7030A0"/>
                </a:solidFill>
              </a:rPr>
              <a:t>circuit incomplete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could make this </a:t>
            </a:r>
            <a:r>
              <a:rPr b="1" sz="2000" i="1">
                <a:solidFill>
                  <a:srgbClr val="7030A0"/>
                </a:solidFill>
              </a:rPr>
              <a:t>circuit incomplete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5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0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8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 incomplete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 incomplete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closed/complete circuit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closed/complete circuit</a:t>
            </a:r>
            <a:r>
              <a:rPr sz="2000"/>
              <a:t>
• My visual is…
• It relates to what I’ve learned about </a:t>
            </a:r>
            <a:r>
              <a:rPr b="1" sz="2000">
                <a:solidFill>
                  <a:srgbClr val="7030A0"/>
                </a:solidFill>
              </a:rPr>
              <a:t>closed/complete circuit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03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08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 incomplete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5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503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508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make this </a:t>
            </a:r>
            <a:r>
              <a:rPr b="1" sz="2800">
                <a:solidFill>
                  <a:srgbClr val="7030A0"/>
                </a:solidFill>
              </a:rPr>
              <a:t>circuit incomplete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5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03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8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