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1.xml"/><Relationship Id="rId8" Type="http://schemas.openxmlformats.org/officeDocument/2006/relationships/image" Target="../media/image62.pn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5039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23444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happens in the process of </a:t>
            </a:r>
            <a:r>
              <a:rPr b="1">
                <a:solidFill>
                  <a:srgbClr val="7030A0"/>
                </a:solidFill>
              </a:rPr>
              <a:t>erosion</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During the process of </a:t>
            </a:r>
            <a:r>
              <a:rPr b="1">
                <a:solidFill>
                  <a:srgbClr val="7030A0"/>
                </a:solidFill>
              </a:rPr>
              <a:t>erosion</a:t>
            </a:r>
            <a:r>
              <a:t>, …</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5039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5010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 </a:t>
            </a:r>
            <a:r>
              <a:rPr b="1">
                <a:solidFill>
                  <a:srgbClr val="7030A0"/>
                </a:solidFill>
              </a:rPr>
              <a:t>canyon</a:t>
            </a:r>
            <a:r>
              <a:t> related to </a:t>
            </a:r>
            <a:r>
              <a:rPr b="1">
                <a:solidFill>
                  <a:srgbClr val="7030A0"/>
                </a:solidFill>
              </a:rPr>
              <a:t>erosion</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 </a:t>
            </a:r>
            <a:r>
              <a:rPr b="1">
                <a:solidFill>
                  <a:srgbClr val="7030A0"/>
                </a:solidFill>
              </a:rPr>
              <a:t>canyon</a:t>
            </a:r>
            <a:r>
              <a:t> is related to </a:t>
            </a:r>
            <a:r>
              <a:rPr b="1">
                <a:solidFill>
                  <a:srgbClr val="7030A0"/>
                </a:solidFill>
              </a:rPr>
              <a:t>erosion</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How could you approximately determine the age of a </a:t>
            </a:r>
            <a:r>
              <a:rPr b="1" sz="2000">
                <a:solidFill>
                  <a:srgbClr val="7030A0"/>
                </a:solidFill>
              </a:rPr>
              <a:t>canyon</a:t>
            </a:r>
            <a:r>
              <a:rPr b="1" sz="2000"/>
              <a:t>?</a:t>
            </a:r>
          </a:p>
        </p:txBody>
      </p:sp>
      <p:sp>
        <p:nvSpPr>
          <p:cNvPr id="5" name="TextBox 4"/>
          <p:cNvSpPr txBox="1"/>
          <p:nvPr/>
        </p:nvSpPr>
        <p:spPr>
          <a:xfrm>
            <a:off x="0" y="1490472"/>
            <a:ext cx="5751576" cy="923544"/>
          </a:xfrm>
          <a:prstGeom prst="rect">
            <a:avLst/>
          </a:prstGeom>
          <a:noFill/>
        </p:spPr>
        <p:txBody>
          <a:bodyPr wrap="square">
            <a:spAutoFit/>
          </a:bodyPr>
          <a:lstStyle/>
          <a:p>
            <a:r>
              <a:rPr i="1"/>
              <a:t>I could approximately determine the age of a </a:t>
            </a:r>
            <a:r>
              <a:rPr b="1" sz="2000" i="1">
                <a:solidFill>
                  <a:srgbClr val="7030A0"/>
                </a:solidFill>
              </a:rPr>
              <a:t>canyon</a:t>
            </a:r>
            <a:r>
              <a:rPr i="1"/>
              <a:t> by…</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5010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5039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5010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2688336"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could you approximately determine the age of a </a:t>
            </a:r>
            <a:r>
              <a:rPr b="1">
                <a:solidFill>
                  <a:srgbClr val="7030A0"/>
                </a:solidFill>
              </a:rPr>
              <a:t>canyon</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could approximately determine the age of a </a:t>
            </a:r>
            <a:r>
              <a:rPr b="1">
                <a:solidFill>
                  <a:srgbClr val="7030A0"/>
                </a:solidFill>
              </a:rPr>
              <a:t>canyon</a:t>
            </a:r>
            <a:r>
              <a:t> by…</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5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canyon</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canyon</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5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canyon</a:t>
            </a:r>
            <a:r>
              <a:rPr sz="2000"/>
              <a:t>
• My visual is…
• It relates to what I’ve learned about </a:t>
            </a:r>
            <a:r>
              <a:rPr b="1" sz="2000">
                <a:solidFill>
                  <a:srgbClr val="7030A0"/>
                </a:solidFill>
              </a:rPr>
              <a:t>canyon</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canyon</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5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canyon.</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5010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501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501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5010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canyon</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5039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5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canyon...</a:t>
            </a:r>
            <a:r>
              <a:rPr i="1"/>
              <a:t>
From this visual, I can infer… </a:t>
            </a:r>
            <a:r>
              <a:rPr i="0"/>
              <a:t>(use </a:t>
            </a:r>
            <a:r>
              <a:rPr b="1">
                <a:solidFill>
                  <a:srgbClr val="7030A0"/>
                </a:solidFill>
              </a:rPr>
              <a:t>canyon</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5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5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canyon</a:t>
            </a:r>
            <a:r>
              <a:t>.
Include 3-5 other vocabulary words in your paragraph. You may include the following stems:​
</a:t>
            </a:r>
            <a:r>
              <a:rPr i="1"/>
              <a:t>•   A </a:t>
            </a:r>
            <a:r>
              <a:rPr i="1" b="1">
                <a:solidFill>
                  <a:srgbClr val="7030A0"/>
                </a:solidFill>
              </a:rPr>
              <a:t>canyon</a:t>
            </a:r>
            <a:r>
              <a:rPr i="1"/>
              <a:t> forms by…
</a:t>
            </a:r>
            <a:r>
              <a:rPr i="1"/>
              <a:t>•   A </a:t>
            </a:r>
            <a:r>
              <a:rPr i="1" b="1">
                <a:solidFill>
                  <a:srgbClr val="7030A0"/>
                </a:solidFill>
              </a:rPr>
              <a:t>canyon</a:t>
            </a:r>
            <a:r>
              <a:rPr i="1"/>
              <a:t> is related to </a:t>
            </a:r>
            <a:r>
              <a:rPr i="1" b="1">
                <a:solidFill>
                  <a:srgbClr val="7030A0"/>
                </a:solidFill>
              </a:rPr>
              <a:t>erosion</a:t>
            </a:r>
            <a:r>
              <a:rPr i="1"/>
              <a:t> because…
</a:t>
            </a:r>
            <a:r>
              <a:rPr i="1"/>
              <a:t>•   I could approximately determine the age of a </a:t>
            </a:r>
            <a:r>
              <a:rPr i="1" b="1">
                <a:solidFill>
                  <a:srgbClr val="7030A0"/>
                </a:solidFill>
              </a:rPr>
              <a:t>canyon</a:t>
            </a:r>
            <a:r>
              <a:rPr i="1"/>
              <a:t> by…</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5010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canyon.</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How could you approximately determine the age of a canyon?</a:t>
            </a:r>
            <a:r>
              <a:t>
</a:t>
            </a:r>
            <a:r>
              <a:rPr i="1"/>
              <a:t>I could approximately determine the age of a canyon by…</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5010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5039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642616"/>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642616"/>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How could you approximately determine the age of a </a:t>
            </a:r>
            <a:r>
              <a:rPr b="1" sz="2800">
                <a:solidFill>
                  <a:srgbClr val="7030A0"/>
                </a:solidFill>
              </a:rPr>
              <a:t>canyon</a:t>
            </a:r>
            <a:r>
              <a:rPr b="1" sz="2800"/>
              <a:t>?</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5010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5039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501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503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5010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How does a </a:t>
            </a:r>
            <a:r>
              <a:rPr b="1">
                <a:solidFill>
                  <a:srgbClr val="7030A0"/>
                </a:solidFill>
              </a:rPr>
              <a:t>canyon</a:t>
            </a:r>
            <a:r>
              <a:t> form?</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canyon</a:t>
            </a:r>
            <a:r>
              <a:t> forms by…</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