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1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4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se forman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4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 en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4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4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What do all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s have in common?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All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08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4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tipo de información podrían brindarnos </a:t>
            </a:r>
            <a:r>
              <a:rPr b="1" sz="2000">
                <a:solidFill>
                  <a:srgbClr val="7030A0"/>
                </a:solidFill>
              </a:rPr>
              <a:t>los fósiles</a:t>
            </a:r>
            <a:r>
              <a:rPr b="1" sz="2000"/>
              <a:t> sobre los </a:t>
            </a:r>
            <a:r>
              <a:rPr b="1" sz="2000">
                <a:solidFill>
                  <a:srgbClr val="7030A0"/>
                </a:solidFill>
              </a:rPr>
              <a:t>ambientes</a:t>
            </a:r>
            <a:r>
              <a:rPr b="1" sz="2000"/>
              <a:t> pasados?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Basado en </a:t>
            </a:r>
            <a:r>
              <a:rPr b="1" sz="2000" i="1">
                <a:solidFill>
                  <a:srgbClr val="7030A0"/>
                </a:solidFill>
              </a:rPr>
              <a:t>fósiles</a:t>
            </a:r>
            <a:r>
              <a:rPr i="1"/>
              <a:t>, podría inferir... sobre </a:t>
            </a:r>
            <a:r>
              <a:rPr b="1" sz="2000" i="1">
                <a:solidFill>
                  <a:srgbClr val="7030A0"/>
                </a:solidFill>
              </a:rPr>
              <a:t>ambientes</a:t>
            </a:r>
            <a:r>
              <a:rPr i="1"/>
              <a:t> pasados ​​porque...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4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información podrían brindarnos </a:t>
            </a:r>
            <a:r>
              <a:rPr b="1">
                <a:solidFill>
                  <a:srgbClr val="7030A0"/>
                </a:solidFill>
              </a:rPr>
              <a:t>los fósiles</a:t>
            </a:r>
            <a:r>
              <a:t> sobre los </a:t>
            </a:r>
            <a:r>
              <a:rPr b="1">
                <a:solidFill>
                  <a:srgbClr val="7030A0"/>
                </a:solidFill>
              </a:rPr>
              <a:t>ambientes</a:t>
            </a:r>
            <a:r>
              <a:t> pasados?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Basado en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, podría inferir... sobre </a:t>
            </a:r>
            <a:r>
              <a:rPr b="1">
                <a:solidFill>
                  <a:srgbClr val="7030A0"/>
                </a:solidFill>
              </a:rPr>
              <a:t>ambientes</a:t>
            </a:r>
            <a:r>
              <a:t> pasados ​​porque...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4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4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4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08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4e03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se forman por...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</a:t>
            </a:r>
            <a:r>
              <a:rPr i="1"/>
              <a:t>o </a:t>
            </a:r>
            <a:r>
              <a:rPr i="1" b="1">
                <a:solidFill>
                  <a:srgbClr val="7030A0"/>
                </a:solidFill>
              </a:rPr>
              <a:t>vivo</a:t>
            </a:r>
            <a:r>
              <a:rPr i="1"/>
              <a:t> porque...
</a:t>
            </a:r>
            <a:r>
              <a:rPr i="1"/>
              <a:t>•   Basado en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, podría inferir... sobre </a:t>
            </a:r>
            <a:r>
              <a:rPr i="1" b="1">
                <a:solidFill>
                  <a:srgbClr val="7030A0"/>
                </a:solidFill>
              </a:rPr>
              <a:t>ambientes</a:t>
            </a:r>
            <a:r>
              <a:rPr i="1"/>
              <a:t> pasados ​​porque...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14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tipo de información podrían brindarnos los fósiles sobre los ambientes pasados? ¿Por qué?</a:t>
            </a:r>
            <a:r>
              <a:t>
</a:t>
            </a:r>
            <a:r>
              <a:rPr i="1"/>
              <a:t>Basado en fósiles, podría inferir... sobre ambientes pasados ​​porque...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tipo de información podrían brindarnos </a:t>
            </a:r>
            <a:r>
              <a:rPr b="1" sz="2800">
                <a:solidFill>
                  <a:srgbClr val="7030A0"/>
                </a:solidFill>
              </a:rPr>
              <a:t>los fósiles</a:t>
            </a:r>
            <a:r>
              <a:rPr b="1" sz="2800"/>
              <a:t> sobre los </a:t>
            </a:r>
            <a:r>
              <a:rPr b="1" sz="2800">
                <a:solidFill>
                  <a:srgbClr val="7030A0"/>
                </a:solidFill>
              </a:rPr>
              <a:t>ambientes</a:t>
            </a:r>
            <a:r>
              <a:rPr b="1" sz="2800"/>
              <a:t> pasados?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