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10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ocurre cuando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2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mueve el agua en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agua se mueve en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 por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2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0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está relacionada con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¿Crees que la </a:t>
            </a:r>
            <a:r>
              <a:rPr b="1" sz="2000">
                <a:solidFill>
                  <a:srgbClr val="7030A0"/>
                </a:solidFill>
              </a:rPr>
              <a:t>escorrentía</a:t>
            </a:r>
            <a:r>
              <a:rPr b="1" sz="2000"/>
              <a:t> es buena o mala para las </a:t>
            </a:r>
            <a:r>
              <a:rPr b="1" sz="2000">
                <a:solidFill>
                  <a:srgbClr val="7030A0"/>
                </a:solidFill>
              </a:rPr>
              <a:t>plantas</a:t>
            </a:r>
            <a:r>
              <a:rPr b="1" sz="20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 </a:t>
            </a:r>
            <a:r>
              <a:rPr b="1" sz="2000" i="1">
                <a:solidFill>
                  <a:srgbClr val="7030A0"/>
                </a:solidFill>
              </a:rPr>
              <a:t>escorrentía</a:t>
            </a:r>
            <a:r>
              <a:rPr i="1"/>
              <a:t> es buena/mala para las </a:t>
            </a:r>
            <a:r>
              <a:rPr b="1" sz="2000" i="1">
                <a:solidFill>
                  <a:srgbClr val="7030A0"/>
                </a:solidFill>
              </a:rPr>
              <a:t>plantas</a:t>
            </a:r>
            <a:r>
              <a:rPr i="1"/>
              <a:t> porque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4e10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e08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0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¿Crees que 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es buena o mala para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es buena/mala para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escorrentía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escorrentía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escorrentía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escorrentía.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1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4e08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escorrentía...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escorrentía</a:t>
            </a:r>
            <a:r>
              <a:rPr i="1"/>
              <a:t> ocurre cuando 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escorrentía</a:t>
            </a:r>
            <a:r>
              <a:rPr i="1"/>
              <a:t> está relacionada con el </a:t>
            </a:r>
            <a:r>
              <a:rPr i="1" b="1">
                <a:solidFill>
                  <a:srgbClr val="7030A0"/>
                </a:solidFill>
              </a:rPr>
              <a:t>ciclo del agua</a:t>
            </a:r>
            <a:r>
              <a:rPr i="1"/>
              <a:t> porque ...
</a:t>
            </a:r>
            <a:r>
              <a:rPr i="1"/>
              <a:t>•   Creo que la </a:t>
            </a:r>
            <a:r>
              <a:rPr i="1" b="1">
                <a:solidFill>
                  <a:srgbClr val="7030A0"/>
                </a:solidFill>
              </a:rPr>
              <a:t>escorrentía</a:t>
            </a:r>
            <a:r>
              <a:rPr i="1"/>
              <a:t> es buena/mala para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4e10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escorrentía.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¿Crees que la escorrentía es buena o mala para las plantas? ¿Por qué?</a:t>
            </a:r>
            <a:r>
              <a:t>
</a:t>
            </a:r>
            <a:r>
              <a:rPr i="1"/>
              <a:t>Creo que la escorrentía es buena/mala para las plantas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10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4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4e08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¿Crees que la </a:t>
            </a:r>
            <a:r>
              <a:rPr b="1" sz="2800">
                <a:solidFill>
                  <a:srgbClr val="7030A0"/>
                </a:solidFill>
              </a:rPr>
              <a:t>escorrentía</a:t>
            </a:r>
            <a:r>
              <a:rPr b="1" sz="2800"/>
              <a:t> es buena o mala para las </a:t>
            </a:r>
            <a:r>
              <a:rPr b="1" sz="2800">
                <a:solidFill>
                  <a:srgbClr val="7030A0"/>
                </a:solidFill>
              </a:rPr>
              <a:t>plantas</a:t>
            </a:r>
            <a:r>
              <a:rPr b="1" sz="28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4e10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e08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8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