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ayudan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ayudan a almacenar recursos naturales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 almacenar recursos naturales?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ayudan a almacenar recursos naturales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roca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meteorización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ayudan a almacenar recursos naturales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ayudan las rocas a almacenar recursos naturales?</a:t>
            </a:r>
            <a:r>
              <a:t>
</a:t>
            </a:r>
            <a:r>
              <a:rPr i="1"/>
              <a:t>Las rocas ayudan a almacenar recursos naturales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ayudan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