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1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la Tierra completa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alrededor del Sol?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la tierra completa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alrededor del Sol,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10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de la Luna alrededor de la Tierra?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revolución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determinar en qué cuarto del </a:t>
            </a:r>
            <a:r>
              <a:rPr b="1" sz="2000">
                <a:solidFill>
                  <a:srgbClr val="7030A0"/>
                </a:solidFill>
              </a:rPr>
              <a:t>ciclo lunar</a:t>
            </a:r>
            <a:r>
              <a:rPr b="1" sz="2000"/>
              <a:t> en el que se encuentra la luna?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 determinar en qué cuarto del </a:t>
            </a:r>
            <a:r>
              <a:rPr b="1" sz="2000" i="1">
                <a:solidFill>
                  <a:srgbClr val="7030A0"/>
                </a:solidFill>
              </a:rPr>
              <a:t>ciclo lunar</a:t>
            </a:r>
            <a:r>
              <a:rPr i="1"/>
              <a:t> se encuentra la luna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determinar en qué cuarto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en el que se encuentra la luna?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determinar en qué cuarto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se encuentra la luna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ciclo lunar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ciclo lunar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ciclo lunar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ciclo lunar.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1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ciclo lunar...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, 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revolución</a:t>
            </a:r>
            <a:r>
              <a:rPr i="1"/>
              <a:t> porque ...
</a:t>
            </a:r>
            <a:r>
              <a:rPr i="1"/>
              <a:t>•   Podría determinar en qué cuarto del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se encuentra la luna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4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ciclo lunar.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determinar en qué cuarto del ciclo lunar en el que se encuentra la luna?</a:t>
            </a:r>
            <a:r>
              <a:t>
</a:t>
            </a:r>
            <a:r>
              <a:rPr i="1"/>
              <a:t>Podría determinar en qué cuarto del ciclo lunar se encuentra la luna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determinar en qué cuarto del </a:t>
            </a:r>
            <a:r>
              <a:rPr b="1" sz="2800">
                <a:solidFill>
                  <a:srgbClr val="7030A0"/>
                </a:solidFill>
              </a:rPr>
              <a:t>ciclo lunar</a:t>
            </a:r>
            <a:r>
              <a:rPr b="1" sz="2800"/>
              <a:t> en el que se encuentra la luna?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4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