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43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43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4.png"/><Relationship Id="rId20" Type="http://schemas.openxmlformats.org/officeDocument/2006/relationships/image" Target="../media/image45.png"/><Relationship Id="rId21" Type="http://schemas.openxmlformats.org/officeDocument/2006/relationships/image" Target="../media/image46.png"/><Relationship Id="rId22" Type="http://schemas.openxmlformats.org/officeDocument/2006/relationships/image" Target="../media/image47.png"/><Relationship Id="rId23" Type="http://schemas.openxmlformats.org/officeDocument/2006/relationships/notesSlide" Target="../notesSlides/notesSlide12.xml"/><Relationship Id="rId24" Type="http://schemas.openxmlformats.org/officeDocument/2006/relationships/image" Target="../media/image3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8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47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8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47.png"/><Relationship Id="rId2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47.png"/><Relationship Id="rId2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4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47.png"/><Relationship Id="rId24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55.png"/><Relationship Id="rId10" Type="http://schemas.openxmlformats.org/officeDocument/2006/relationships/image" Target="../media/image56.png"/><Relationship Id="rId11" Type="http://schemas.openxmlformats.org/officeDocument/2006/relationships/image" Target="../media/image57.png"/><Relationship Id="rId12" Type="http://schemas.openxmlformats.org/officeDocument/2006/relationships/image" Target="../media/image58.png"/><Relationship Id="rId13" Type="http://schemas.openxmlformats.org/officeDocument/2006/relationships/image" Target="../media/image59.png"/><Relationship Id="rId14" Type="http://schemas.openxmlformats.org/officeDocument/2006/relationships/image" Target="../media/image60.png"/><Relationship Id="rId15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9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61.png"/><Relationship Id="rId22" Type="http://schemas.openxmlformats.org/officeDocument/2006/relationships/image" Target="../media/image62.png"/><Relationship Id="rId23" Type="http://schemas.openxmlformats.org/officeDocument/2006/relationships/image" Target="../media/image63.png"/><Relationship Id="rId24" Type="http://schemas.openxmlformats.org/officeDocument/2006/relationships/image" Target="../media/image64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5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5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6.png"/><Relationship Id="rId7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4.png"/><Relationship Id="rId20" Type="http://schemas.openxmlformats.org/officeDocument/2006/relationships/image" Target="../media/image45.png"/><Relationship Id="rId21" Type="http://schemas.openxmlformats.org/officeDocument/2006/relationships/image" Target="../media/image46.png"/><Relationship Id="rId22" Type="http://schemas.openxmlformats.org/officeDocument/2006/relationships/image" Target="../media/image47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4.png"/><Relationship Id="rId20" Type="http://schemas.openxmlformats.org/officeDocument/2006/relationships/image" Target="../media/image45.png"/><Relationship Id="rId21" Type="http://schemas.openxmlformats.org/officeDocument/2006/relationships/image" Target="../media/image46.png"/><Relationship Id="rId22" Type="http://schemas.openxmlformats.org/officeDocument/2006/relationships/image" Target="../media/image47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7.xml"/><Relationship Id="rId8" Type="http://schemas.openxmlformats.org/officeDocument/2006/relationships/image" Target="../media/image68.png"/><Relationship Id="rId9" Type="http://schemas.openxmlformats.org/officeDocument/2006/relationships/image" Target="../media/image48.png"/><Relationship Id="rId10" Type="http://schemas.openxmlformats.org/officeDocument/2006/relationships/image" Target="../media/image52.png"/><Relationship Id="rId11" Type="http://schemas.openxmlformats.org/officeDocument/2006/relationships/image" Target="../media/image53.png"/><Relationship Id="rId12" Type="http://schemas.openxmlformats.org/officeDocument/2006/relationships/image" Target="../media/image54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8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9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30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22.png"/><Relationship Id="rId10" Type="http://schemas.openxmlformats.org/officeDocument/2006/relationships/image" Target="../media/image37.png"/><Relationship Id="rId11" Type="http://schemas.openxmlformats.org/officeDocument/2006/relationships/image" Target="../media/image10.png"/><Relationship Id="rId12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image" Target="../media/image42.png"/><Relationship Id="rId14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3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3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3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08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2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4e028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ayuda la </a:t>
            </a:r>
            <a:r>
              <a:rPr b="1">
                <a:solidFill>
                  <a:srgbClr val="7030A0"/>
                </a:solidFill>
              </a:rPr>
              <a:t>protección</a:t>
            </a:r>
            <a:r>
              <a:t> a los </a:t>
            </a:r>
            <a:r>
              <a:rPr b="1">
                <a:solidFill>
                  <a:srgbClr val="7030A0"/>
                </a:solidFill>
              </a:rPr>
              <a:t>organismos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?
La </a:t>
            </a:r>
            <a:r>
              <a:rPr b="1">
                <a:solidFill>
                  <a:srgbClr val="7030A0"/>
                </a:solidFill>
              </a:rPr>
              <a:t>protección</a:t>
            </a:r>
            <a:r>
              <a:t> ayuda a los </a:t>
            </a:r>
            <a:r>
              <a:rPr b="1">
                <a:solidFill>
                  <a:srgbClr val="7030A0"/>
                </a:solidFill>
              </a:rPr>
              <a:t>organismos</a:t>
            </a:r>
            <a:r>
              <a:t> 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4e11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una </a:t>
            </a:r>
            <a:r>
              <a:rPr b="1">
                <a:solidFill>
                  <a:srgbClr val="7030A0"/>
                </a:solidFill>
              </a:rPr>
              <a:t>estructura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estructura</a:t>
            </a:r>
            <a:r>
              <a:t> es...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4e119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4e028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es un ejemplo de otra </a:t>
            </a:r>
            <a:r>
              <a:rPr b="1">
                <a:solidFill>
                  <a:srgbClr val="7030A0"/>
                </a:solidFill>
              </a:rPr>
              <a:t>estructura</a:t>
            </a:r>
            <a:r>
              <a:t> que proporciona </a:t>
            </a:r>
            <a:r>
              <a:rPr b="1">
                <a:solidFill>
                  <a:srgbClr val="7030A0"/>
                </a:solidFill>
              </a:rPr>
              <a:t>defensa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Otra </a:t>
            </a:r>
            <a:r>
              <a:rPr b="1">
                <a:solidFill>
                  <a:srgbClr val="7030A0"/>
                </a:solidFill>
              </a:rPr>
              <a:t>estructura</a:t>
            </a:r>
            <a:r>
              <a:t> que proporciona </a:t>
            </a:r>
            <a:r>
              <a:rPr b="1">
                <a:solidFill>
                  <a:srgbClr val="7030A0"/>
                </a:solidFill>
              </a:rPr>
              <a:t>defensa</a:t>
            </a:r>
            <a:r>
              <a:t> es 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4e005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tienen en común todos los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Todos los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4e08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tienen en común todas 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Todas 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 ...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4e120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significa </a:t>
            </a:r>
            <a:r>
              <a:rPr b="1">
                <a:solidFill>
                  <a:srgbClr val="7030A0"/>
                </a:solidFill>
              </a:rPr>
              <a:t>sobrevivir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Sobrevivir</a:t>
            </a:r>
            <a:r>
              <a:t> significa ...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</a:t>
            </a:r>
            <a:r>
              <a:rPr b="1" sz="2000">
                <a:solidFill>
                  <a:srgbClr val="7030A0"/>
                </a:solidFill>
              </a:rPr>
              <a:t>sobreviven</a:t>
            </a:r>
            <a:r>
              <a:rPr b="1" sz="2000"/>
              <a:t> algunas </a:t>
            </a:r>
            <a:r>
              <a:rPr b="1" sz="2000">
                <a:solidFill>
                  <a:srgbClr val="7030A0"/>
                </a:solidFill>
              </a:rPr>
              <a:t>plantas</a:t>
            </a:r>
            <a:r>
              <a:rPr b="1" sz="2000"/>
              <a:t> y </a:t>
            </a:r>
            <a:r>
              <a:rPr b="1" sz="2000">
                <a:solidFill>
                  <a:srgbClr val="7030A0"/>
                </a:solidFill>
              </a:rPr>
              <a:t>animales</a:t>
            </a:r>
            <a:r>
              <a:rPr b="1" sz="2000"/>
              <a:t> sin </a:t>
            </a:r>
            <a:r>
              <a:rPr b="1" sz="2000">
                <a:solidFill>
                  <a:srgbClr val="7030A0"/>
                </a:solidFill>
              </a:rPr>
              <a:t>protección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las </a:t>
            </a:r>
            <a:r>
              <a:rPr b="1" sz="2000" i="1">
                <a:solidFill>
                  <a:srgbClr val="7030A0"/>
                </a:solidFill>
              </a:rPr>
              <a:t>plantas</a:t>
            </a:r>
            <a:r>
              <a:rPr i="1"/>
              <a:t> </a:t>
            </a:r>
            <a:r>
              <a:rPr b="1" sz="2000" i="1">
                <a:solidFill>
                  <a:srgbClr val="7030A0"/>
                </a:solidFill>
              </a:rPr>
              <a:t>sobreviven</a:t>
            </a:r>
            <a:r>
              <a:rPr i="1"/>
              <a:t> sin </a:t>
            </a:r>
            <a:r>
              <a:rPr b="1" sz="2000" i="1">
                <a:solidFill>
                  <a:srgbClr val="7030A0"/>
                </a:solidFill>
              </a:rPr>
              <a:t>protección</a:t>
            </a:r>
            <a:r>
              <a:rPr i="1"/>
              <a:t> por ...
 Creo que los </a:t>
            </a:r>
            <a:r>
              <a:rPr b="1" sz="2000" i="1">
                <a:solidFill>
                  <a:srgbClr val="7030A0"/>
                </a:solidFill>
              </a:rPr>
              <a:t>animales</a:t>
            </a:r>
            <a:r>
              <a:rPr i="1"/>
              <a:t> </a:t>
            </a:r>
            <a:r>
              <a:rPr b="1" sz="2000" i="1">
                <a:solidFill>
                  <a:srgbClr val="7030A0"/>
                </a:solidFill>
              </a:rPr>
              <a:t>sobreviven</a:t>
            </a:r>
            <a:r>
              <a:rPr i="1"/>
              <a:t> sin </a:t>
            </a:r>
            <a:r>
              <a:rPr b="1" sz="2000" i="1">
                <a:solidFill>
                  <a:srgbClr val="7030A0"/>
                </a:solidFill>
              </a:rPr>
              <a:t>protección</a:t>
            </a:r>
            <a:r>
              <a:rPr i="1"/>
              <a:t> por 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4e02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4e11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4e005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4e089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1" name="Picture 10" descr="S4e120w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0" y="9144000"/>
            <a:ext cx="3054096" cy="2286000"/>
          </a:xfrm>
          <a:prstGeom prst="rect">
            <a:avLst/>
          </a:prstGeom>
        </p:spPr>
      </p:pic>
      <p:pic>
        <p:nvPicPr>
          <p:cNvPr id="12" name="Picture 11" descr="not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almost_ready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4" name="Picture 13" descr="completely_read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5" name="Picture 14" descr="face_sa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6" name="Picture 15" descr="face_neutral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7" name="Picture 16" descr="face_happy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4e028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</a:t>
            </a:r>
            <a:r>
              <a:rPr b="1">
                <a:solidFill>
                  <a:srgbClr val="7030A0"/>
                </a:solidFill>
              </a:rPr>
              <a:t>sobreviven</a:t>
            </a:r>
            <a:r>
              <a:t> algunas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 y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 sin </a:t>
            </a:r>
            <a:r>
              <a:rPr b="1">
                <a:solidFill>
                  <a:srgbClr val="7030A0"/>
                </a:solidFill>
              </a:rPr>
              <a:t>protección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sobreviven</a:t>
            </a:r>
            <a:r>
              <a:t> sin </a:t>
            </a:r>
            <a:r>
              <a:rPr b="1">
                <a:solidFill>
                  <a:srgbClr val="7030A0"/>
                </a:solidFill>
              </a:rPr>
              <a:t>protección</a:t>
            </a:r>
            <a:r>
              <a:t> por ...
 Creo que los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sobreviven</a:t>
            </a:r>
            <a:r>
              <a:t> sin </a:t>
            </a:r>
            <a:r>
              <a:rPr b="1">
                <a:solidFill>
                  <a:srgbClr val="7030A0"/>
                </a:solidFill>
              </a:rPr>
              <a:t>protección</a:t>
            </a:r>
            <a:r>
              <a:t> por ...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02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defensa/protección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defensa/protección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02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defensa/protección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defensa/protección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defensa/protección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02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defensa/protección.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028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4e028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4e028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02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defensa/protección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4e11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4e005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pic>
        <p:nvPicPr>
          <p:cNvPr id="22" name="Picture 21" descr="S4e089i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7192" y="5559552"/>
            <a:ext cx="1438656" cy="1078992"/>
          </a:xfrm>
          <a:prstGeom prst="rect">
            <a:avLst/>
          </a:prstGeom>
        </p:spPr>
      </p:pic>
      <p:pic>
        <p:nvPicPr>
          <p:cNvPr id="23" name="Picture 22" descr="S4e120i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73752" y="5559552"/>
            <a:ext cx="1438656" cy="107899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02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defensa/protección...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defensa/protección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02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02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defensa/protección</a:t>
            </a:r>
            <a:r>
              <a:t>.
Incluye otras 3-5 palabras de vocabulario en tu párrafo. Puedes incluir los siguientes inicios de oración:​
​</a:t>
            </a:r>
            <a:r>
              <a:rPr i="1"/>
              <a:t>•   ?
La </a:t>
            </a:r>
            <a:r>
              <a:rPr i="1" b="1">
                <a:solidFill>
                  <a:srgbClr val="7030A0"/>
                </a:solidFill>
              </a:rPr>
              <a:t>protección</a:t>
            </a:r>
            <a:r>
              <a:rPr i="1"/>
              <a:t> ayuda a los </a:t>
            </a:r>
            <a:r>
              <a:rPr i="1" b="1">
                <a:solidFill>
                  <a:srgbClr val="7030A0"/>
                </a:solidFill>
              </a:rPr>
              <a:t>organismos</a:t>
            </a:r>
            <a:r>
              <a:rPr i="1"/>
              <a:t> ...
</a:t>
            </a:r>
            <a:r>
              <a:rPr i="1"/>
              <a:t>•   Otra </a:t>
            </a:r>
            <a:r>
              <a:rPr i="1" b="1">
                <a:solidFill>
                  <a:srgbClr val="7030A0"/>
                </a:solidFill>
              </a:rPr>
              <a:t>estructura</a:t>
            </a:r>
            <a:r>
              <a:rPr i="1"/>
              <a:t> que proporciona </a:t>
            </a:r>
            <a:r>
              <a:rPr i="1" b="1">
                <a:solidFill>
                  <a:srgbClr val="7030A0"/>
                </a:solidFill>
              </a:rPr>
              <a:t>defensa</a:t>
            </a:r>
            <a:r>
              <a:rPr i="1"/>
              <a:t> es ...
</a:t>
            </a:r>
            <a:r>
              <a:rPr i="1"/>
              <a:t>•   Creo que las </a:t>
            </a:r>
            <a:r>
              <a:rPr i="1" b="1">
                <a:solidFill>
                  <a:srgbClr val="7030A0"/>
                </a:solidFill>
              </a:rPr>
              <a:t>plantas</a:t>
            </a:r>
            <a:r>
              <a:rPr i="1"/>
              <a:t> </a:t>
            </a:r>
            <a:r>
              <a:rPr i="1" b="1">
                <a:solidFill>
                  <a:srgbClr val="7030A0"/>
                </a:solidFill>
              </a:rPr>
              <a:t>sobreviven</a:t>
            </a:r>
            <a:r>
              <a:rPr i="1"/>
              <a:t> sin </a:t>
            </a:r>
            <a:r>
              <a:rPr i="1" b="1">
                <a:solidFill>
                  <a:srgbClr val="7030A0"/>
                </a:solidFill>
              </a:rPr>
              <a:t>protección</a:t>
            </a:r>
            <a:r>
              <a:rPr i="1"/>
              <a:t> por ...
 Creo que los </a:t>
            </a:r>
            <a:r>
              <a:rPr i="1" b="1">
                <a:solidFill>
                  <a:srgbClr val="7030A0"/>
                </a:solidFill>
              </a:rPr>
              <a:t>animales</a:t>
            </a:r>
            <a:r>
              <a:rPr i="1"/>
              <a:t> </a:t>
            </a:r>
            <a:r>
              <a:rPr i="1" b="1">
                <a:solidFill>
                  <a:srgbClr val="7030A0"/>
                </a:solidFill>
              </a:rPr>
              <a:t>sobreviven</a:t>
            </a:r>
            <a:r>
              <a:rPr i="1"/>
              <a:t> sin </a:t>
            </a:r>
            <a:r>
              <a:rPr i="1" b="1">
                <a:solidFill>
                  <a:srgbClr val="7030A0"/>
                </a:solidFill>
              </a:rPr>
              <a:t>protección</a:t>
            </a:r>
            <a:r>
              <a:rPr i="1"/>
              <a:t> por 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4e02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defensa/protección.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sobreviven algunas plantas y animales sin protección?</a:t>
            </a:r>
            <a:r>
              <a:t>
</a:t>
            </a:r>
            <a:r>
              <a:rPr i="1"/>
              <a:t>Creo que las plantas sobreviven sin protección por ...
 Creo que los animales sobreviven sin protección por 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4e02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4e11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4e005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S4e089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2" name="Picture 11" descr="S4e120w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0" y="9144000"/>
            <a:ext cx="3054096" cy="2286000"/>
          </a:xfrm>
          <a:prstGeom prst="rect">
            <a:avLst/>
          </a:prstGeom>
        </p:spPr>
      </p:pic>
      <p:pic>
        <p:nvPicPr>
          <p:cNvPr id="13" name="Picture 12" descr="pacman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4" name="Picture 13" descr="bracket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5" name="Picture 14" descr="noun-write-1439720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</a:t>
            </a:r>
            <a:r>
              <a:rPr b="1" sz="2800">
                <a:solidFill>
                  <a:srgbClr val="7030A0"/>
                </a:solidFill>
              </a:rPr>
              <a:t>sobreviven</a:t>
            </a:r>
            <a:r>
              <a:rPr b="1" sz="2800"/>
              <a:t> algunas </a:t>
            </a:r>
            <a:r>
              <a:rPr b="1" sz="2800">
                <a:solidFill>
                  <a:srgbClr val="7030A0"/>
                </a:solidFill>
              </a:rPr>
              <a:t>plantas</a:t>
            </a:r>
            <a:r>
              <a:rPr b="1" sz="2800"/>
              <a:t> y </a:t>
            </a:r>
            <a:r>
              <a:rPr b="1" sz="2800">
                <a:solidFill>
                  <a:srgbClr val="7030A0"/>
                </a:solidFill>
              </a:rPr>
              <a:t>animales</a:t>
            </a:r>
            <a:r>
              <a:rPr b="1" sz="2800"/>
              <a:t> sin </a:t>
            </a:r>
            <a:r>
              <a:rPr b="1" sz="2800">
                <a:solidFill>
                  <a:srgbClr val="7030A0"/>
                </a:solidFill>
              </a:rPr>
              <a:t>protección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4e02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4e11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4e005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4e089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1" name="Picture 10" descr="S4e120w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0" y="9144000"/>
            <a:ext cx="3054096" cy="2286000"/>
          </a:xfrm>
          <a:prstGeom prst="rect">
            <a:avLst/>
          </a:prstGeom>
        </p:spPr>
      </p:pic>
      <p:pic>
        <p:nvPicPr>
          <p:cNvPr id="12" name="Picture 11" descr="es_signal_horizontal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3" name="Picture 12" descr="green_b_1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4" name="Picture 13" descr="green_b_2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5" name="Picture 14" descr="green_b_3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6" name="Picture 15" descr="green_b_4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02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1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00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